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98" r:id="rId2"/>
    <p:sldId id="257" r:id="rId3"/>
    <p:sldId id="258" r:id="rId4"/>
    <p:sldId id="259" r:id="rId5"/>
    <p:sldId id="264" r:id="rId6"/>
    <p:sldId id="301" r:id="rId7"/>
    <p:sldId id="260" r:id="rId8"/>
    <p:sldId id="306" r:id="rId9"/>
    <p:sldId id="318" r:id="rId10"/>
    <p:sldId id="317" r:id="rId11"/>
    <p:sldId id="316" r:id="rId12"/>
    <p:sldId id="266" r:id="rId13"/>
    <p:sldId id="267" r:id="rId14"/>
    <p:sldId id="268" r:id="rId15"/>
  </p:sldIdLst>
  <p:sldSz cx="18288000" cy="10287000"/>
  <p:notesSz cx="6858000" cy="9144000"/>
  <p:embeddedFontLst>
    <p:embeddedFont>
      <p:font typeface="DM Sans" pitchFamily="2" charset="0"/>
      <p:regular r:id="rId17"/>
      <p:bold r:id="rId18"/>
      <p:italic r:id="rId19"/>
      <p:boldItalic r:id="rId20"/>
    </p:embeddedFont>
    <p:embeddedFont>
      <p:font typeface="DM Sans Bold" charset="0"/>
      <p:regular r:id="rId21"/>
    </p:embeddedFont>
    <p:embeddedFont>
      <p:font typeface="DM Sans Italics" panose="020B0604020202020204" charset="0"/>
      <p:regular r:id="rId22"/>
    </p:embeddedFont>
    <p:embeddedFont>
      <p:font typeface="Now Bold" panose="020B0604020202020204" charset="0"/>
      <p:regular r:id="rId23"/>
    </p:embeddedFont>
    <p:embeddedFont>
      <p:font typeface="Oswald" panose="00000500000000000000" pitchFamily="2" charset="0"/>
      <p:regular r:id="rId24"/>
      <p:bold r:id="rId25"/>
    </p:embeddedFont>
    <p:embeddedFont>
      <p:font typeface="Roboto Condensed Light" panose="02000000000000000000"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29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20" autoAdjust="0"/>
  </p:normalViewPr>
  <p:slideViewPr>
    <p:cSldViewPr>
      <p:cViewPr varScale="1">
        <p:scale>
          <a:sx n="53" d="100"/>
          <a:sy n="53" d="100"/>
        </p:scale>
        <p:origin x="100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9D10E-08F2-4FFF-9BE9-73E02247F4AA}"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62E8E-0F2B-44BB-98FA-CF836F670D2B}" type="slidenum">
              <a:rPr lang="en-IN" smtClean="0"/>
              <a:t>‹#›</a:t>
            </a:fld>
            <a:endParaRPr lang="en-IN"/>
          </a:p>
        </p:txBody>
      </p:sp>
    </p:spTree>
    <p:extLst>
      <p:ext uri="{BB962C8B-B14F-4D97-AF65-F5344CB8AC3E}">
        <p14:creationId xmlns:p14="http://schemas.microsoft.com/office/powerpoint/2010/main" val="87187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2990850" y="3199950"/>
            <a:ext cx="2644200" cy="7314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2990850" y="4007700"/>
            <a:ext cx="2644200" cy="1309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8423100" y="3199950"/>
            <a:ext cx="2644200" cy="7314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8423100" y="4007700"/>
            <a:ext cx="2644200" cy="1309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2990850" y="6659950"/>
            <a:ext cx="2644200" cy="7326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2990850" y="7466650"/>
            <a:ext cx="2644200" cy="13104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8423100" y="6659948"/>
            <a:ext cx="2644200" cy="7278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8423100" y="7466750"/>
            <a:ext cx="2644200" cy="13098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13855100" y="3199950"/>
            <a:ext cx="2644200" cy="7314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13855350" y="4007676"/>
            <a:ext cx="2644200" cy="1309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13855350" y="6659948"/>
            <a:ext cx="2644200" cy="7278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13855350" y="7466750"/>
            <a:ext cx="2644200" cy="13098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1440000" y="1079000"/>
            <a:ext cx="15408000" cy="1152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47471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2642700" y="2079500"/>
            <a:ext cx="7732800" cy="11454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2642700" y="3969600"/>
            <a:ext cx="7732800" cy="4638600"/>
          </a:xfrm>
          <a:prstGeom prst="rect">
            <a:avLst/>
          </a:prstGeom>
          <a:noFill/>
          <a:ln>
            <a:noFill/>
          </a:ln>
        </p:spPr>
        <p:txBody>
          <a:bodyPr spcFirstLastPara="1" wrap="square" lIns="91425" tIns="91425" rIns="91425" bIns="91425" anchor="t" anchorCtr="0">
            <a:noAutofit/>
          </a:bodyPr>
          <a:lstStyle>
            <a:lvl1pPr marL="914400" lvl="0" indent="-6350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1828800" lvl="1"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2743200" lvl="2"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3657600" lvl="3"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4572000" lvl="4"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5486400" lvl="5"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6400800" lvl="6"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7315200" lvl="7"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8229600" lvl="8"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2290587" y="-79041"/>
            <a:ext cx="4058742" cy="8767694"/>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88991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1440000" y="1079000"/>
            <a:ext cx="15408000" cy="11454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1440000" y="2224400"/>
            <a:ext cx="15408000" cy="6993000"/>
          </a:xfrm>
          <a:prstGeom prst="rect">
            <a:avLst/>
          </a:prstGeom>
        </p:spPr>
        <p:txBody>
          <a:bodyPr spcFirstLastPara="1" wrap="square" lIns="91425" tIns="91425" rIns="91425" bIns="91425" anchor="t" anchorCtr="0">
            <a:noAutofit/>
          </a:bodyPr>
          <a:lstStyle>
            <a:lvl1pPr marL="914400" lvl="0" indent="-609600" rtl="0">
              <a:lnSpc>
                <a:spcPct val="100000"/>
              </a:lnSpc>
              <a:spcBef>
                <a:spcPts val="0"/>
              </a:spcBef>
              <a:spcAft>
                <a:spcPts val="0"/>
              </a:spcAft>
              <a:buClr>
                <a:srgbClr val="434343"/>
              </a:buClr>
              <a:buSzPts val="1200"/>
              <a:buAutoNum type="arabicPeriod"/>
              <a:defRPr sz="2400"/>
            </a:lvl1pPr>
            <a:lvl2pPr marL="1828800" lvl="1" indent="-609600" rtl="0">
              <a:lnSpc>
                <a:spcPct val="115000"/>
              </a:lnSpc>
              <a:spcBef>
                <a:spcPts val="0"/>
              </a:spcBef>
              <a:spcAft>
                <a:spcPts val="0"/>
              </a:spcAft>
              <a:buClr>
                <a:srgbClr val="434343"/>
              </a:buClr>
              <a:buSzPts val="1200"/>
              <a:buFont typeface="Roboto Condensed Light"/>
              <a:buAutoNum type="alphaLcPeriod"/>
              <a:defRPr/>
            </a:lvl2pPr>
            <a:lvl3pPr marL="2743200" lvl="2" indent="-609600" rtl="0">
              <a:lnSpc>
                <a:spcPct val="115000"/>
              </a:lnSpc>
              <a:spcBef>
                <a:spcPts val="0"/>
              </a:spcBef>
              <a:spcAft>
                <a:spcPts val="0"/>
              </a:spcAft>
              <a:buClr>
                <a:srgbClr val="434343"/>
              </a:buClr>
              <a:buSzPts val="1200"/>
              <a:buFont typeface="Roboto Condensed Light"/>
              <a:buAutoNum type="romanLcPeriod"/>
              <a:defRPr/>
            </a:lvl3pPr>
            <a:lvl4pPr marL="3657600" lvl="3" indent="-609600" rtl="0">
              <a:lnSpc>
                <a:spcPct val="115000"/>
              </a:lnSpc>
              <a:spcBef>
                <a:spcPts val="0"/>
              </a:spcBef>
              <a:spcAft>
                <a:spcPts val="0"/>
              </a:spcAft>
              <a:buClr>
                <a:srgbClr val="434343"/>
              </a:buClr>
              <a:buSzPts val="1200"/>
              <a:buFont typeface="Roboto Condensed Light"/>
              <a:buAutoNum type="arabicPeriod"/>
              <a:defRPr/>
            </a:lvl4pPr>
            <a:lvl5pPr marL="4572000" lvl="4" indent="-609600" rtl="0">
              <a:lnSpc>
                <a:spcPct val="115000"/>
              </a:lnSpc>
              <a:spcBef>
                <a:spcPts val="0"/>
              </a:spcBef>
              <a:spcAft>
                <a:spcPts val="0"/>
              </a:spcAft>
              <a:buClr>
                <a:srgbClr val="434343"/>
              </a:buClr>
              <a:buSzPts val="1200"/>
              <a:buFont typeface="Roboto Condensed Light"/>
              <a:buAutoNum type="alphaLcPeriod"/>
              <a:defRPr/>
            </a:lvl5pPr>
            <a:lvl6pPr marL="5486400" lvl="5" indent="-609600" rtl="0">
              <a:lnSpc>
                <a:spcPct val="115000"/>
              </a:lnSpc>
              <a:spcBef>
                <a:spcPts val="0"/>
              </a:spcBef>
              <a:spcAft>
                <a:spcPts val="0"/>
              </a:spcAft>
              <a:buClr>
                <a:srgbClr val="434343"/>
              </a:buClr>
              <a:buSzPts val="1200"/>
              <a:buFont typeface="Roboto Condensed Light"/>
              <a:buAutoNum type="romanLcPeriod"/>
              <a:defRPr/>
            </a:lvl6pPr>
            <a:lvl7pPr marL="6400800" lvl="6" indent="-609600" rtl="0">
              <a:lnSpc>
                <a:spcPct val="115000"/>
              </a:lnSpc>
              <a:spcBef>
                <a:spcPts val="0"/>
              </a:spcBef>
              <a:spcAft>
                <a:spcPts val="0"/>
              </a:spcAft>
              <a:buClr>
                <a:srgbClr val="434343"/>
              </a:buClr>
              <a:buSzPts val="1200"/>
              <a:buFont typeface="Roboto Condensed Light"/>
              <a:buAutoNum type="arabicPeriod"/>
              <a:defRPr/>
            </a:lvl7pPr>
            <a:lvl8pPr marL="7315200" lvl="7" indent="-609600" rtl="0">
              <a:lnSpc>
                <a:spcPct val="115000"/>
              </a:lnSpc>
              <a:spcBef>
                <a:spcPts val="0"/>
              </a:spcBef>
              <a:spcAft>
                <a:spcPts val="0"/>
              </a:spcAft>
              <a:buClr>
                <a:srgbClr val="434343"/>
              </a:buClr>
              <a:buSzPts val="1200"/>
              <a:buFont typeface="Roboto Condensed Light"/>
              <a:buAutoNum type="alphaLcPeriod"/>
              <a:defRPr/>
            </a:lvl8pPr>
            <a:lvl9pPr marL="8229600" lvl="8" indent="-6096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extLst>
      <p:ext uri="{BB962C8B-B14F-4D97-AF65-F5344CB8AC3E}">
        <p14:creationId xmlns:p14="http://schemas.microsoft.com/office/powerpoint/2010/main" val="2621759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1.jpe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3.jpeg"/><Relationship Id="rId10" Type="http://schemas.openxmlformats.org/officeDocument/2006/relationships/image" Target="../media/image7.svg"/><Relationship Id="rId4" Type="http://schemas.openxmlformats.org/officeDocument/2006/relationships/image" Target="../media/image32.jpe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svg"/><Relationship Id="rId21" Type="http://schemas.openxmlformats.org/officeDocument/2006/relationships/image" Target="../media/image39.sv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svg"/><Relationship Id="rId50" Type="http://schemas.openxmlformats.org/officeDocument/2006/relationships/image" Target="../media/image68.png"/><Relationship Id="rId55" Type="http://schemas.openxmlformats.org/officeDocument/2006/relationships/image" Target="../media/image73.svg"/><Relationship Id="rId7" Type="http://schemas.openxmlformats.org/officeDocument/2006/relationships/image" Target="../media/image35.png"/><Relationship Id="rId2" Type="http://schemas.openxmlformats.org/officeDocument/2006/relationships/image" Target="../media/image1.jpeg"/><Relationship Id="rId16" Type="http://schemas.openxmlformats.org/officeDocument/2006/relationships/image" Target="../media/image24.png"/><Relationship Id="rId29" Type="http://schemas.openxmlformats.org/officeDocument/2006/relationships/image" Target="../media/image47.svg"/><Relationship Id="rId11" Type="http://schemas.openxmlformats.org/officeDocument/2006/relationships/image" Target="../media/image19.sv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svg"/><Relationship Id="rId40" Type="http://schemas.openxmlformats.org/officeDocument/2006/relationships/image" Target="../media/image58.png"/><Relationship Id="rId45" Type="http://schemas.openxmlformats.org/officeDocument/2006/relationships/image" Target="../media/image63.svg"/><Relationship Id="rId53" Type="http://schemas.openxmlformats.org/officeDocument/2006/relationships/image" Target="../media/image71.svg"/><Relationship Id="rId58" Type="http://schemas.openxmlformats.org/officeDocument/2006/relationships/image" Target="../media/image76.png"/><Relationship Id="rId5" Type="http://schemas.openxmlformats.org/officeDocument/2006/relationships/image" Target="../media/image34.png"/><Relationship Id="rId19" Type="http://schemas.openxmlformats.org/officeDocument/2006/relationships/image" Target="../media/image37.svg"/><Relationship Id="rId4" Type="http://schemas.openxmlformats.org/officeDocument/2006/relationships/image" Target="../media/image4.svg"/><Relationship Id="rId9" Type="http://schemas.openxmlformats.org/officeDocument/2006/relationships/image" Target="../media/image30.png"/><Relationship Id="rId14" Type="http://schemas.openxmlformats.org/officeDocument/2006/relationships/image" Target="../media/image2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35" Type="http://schemas.openxmlformats.org/officeDocument/2006/relationships/image" Target="../media/image53.svg"/><Relationship Id="rId43" Type="http://schemas.openxmlformats.org/officeDocument/2006/relationships/image" Target="../media/image61.svg"/><Relationship Id="rId48" Type="http://schemas.openxmlformats.org/officeDocument/2006/relationships/image" Target="../media/image66.png"/><Relationship Id="rId56" Type="http://schemas.openxmlformats.org/officeDocument/2006/relationships/image" Target="../media/image74.png"/><Relationship Id="rId8" Type="http://schemas.openxmlformats.org/officeDocument/2006/relationships/image" Target="../media/image11.png"/><Relationship Id="rId51" Type="http://schemas.openxmlformats.org/officeDocument/2006/relationships/image" Target="../media/image69.svg"/><Relationship Id="rId3" Type="http://schemas.openxmlformats.org/officeDocument/2006/relationships/image" Target="../media/image3.pn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43.svg"/><Relationship Id="rId33" Type="http://schemas.openxmlformats.org/officeDocument/2006/relationships/image" Target="../media/image51.svg"/><Relationship Id="rId38" Type="http://schemas.openxmlformats.org/officeDocument/2006/relationships/image" Target="../media/image56.png"/><Relationship Id="rId46" Type="http://schemas.openxmlformats.org/officeDocument/2006/relationships/image" Target="../media/image64.png"/><Relationship Id="rId59" Type="http://schemas.openxmlformats.org/officeDocument/2006/relationships/image" Target="../media/image77.svg"/><Relationship Id="rId20" Type="http://schemas.openxmlformats.org/officeDocument/2006/relationships/image" Target="../media/image38.png"/><Relationship Id="rId41" Type="http://schemas.openxmlformats.org/officeDocument/2006/relationships/image" Target="../media/image59.svg"/><Relationship Id="rId54"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5.png"/><Relationship Id="rId15" Type="http://schemas.openxmlformats.org/officeDocument/2006/relationships/image" Target="../media/image23.svg"/><Relationship Id="rId23" Type="http://schemas.openxmlformats.org/officeDocument/2006/relationships/image" Target="../media/image41.sv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svg"/><Relationship Id="rId57" Type="http://schemas.openxmlformats.org/officeDocument/2006/relationships/image" Target="../media/image75.svg"/><Relationship Id="rId10" Type="http://schemas.openxmlformats.org/officeDocument/2006/relationships/image" Target="../media/image18.png"/><Relationship Id="rId31" Type="http://schemas.openxmlformats.org/officeDocument/2006/relationships/image" Target="../media/image49.svg"/><Relationship Id="rId44" Type="http://schemas.openxmlformats.org/officeDocument/2006/relationships/image" Target="../media/image62.png"/><Relationship Id="rId52"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2">
            <a:extLst>
              <a:ext uri="{FF2B5EF4-FFF2-40B4-BE49-F238E27FC236}">
                <a16:creationId xmlns:a16="http://schemas.microsoft.com/office/drawing/2014/main" id="{9EC2C45A-EE54-8BE4-4CE1-084BAEB6B248}"/>
              </a:ext>
            </a:extLst>
          </p:cNvPr>
          <p:cNvSpPr/>
          <p:nvPr/>
        </p:nvSpPr>
        <p:spPr>
          <a:xfrm flipH="1" flipV="1">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48409">
            <a:off x="-1871928" y="7973497"/>
            <a:ext cx="6755092"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214961" y="-5715833"/>
            <a:ext cx="12596878"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TextBox 5"/>
          <p:cNvSpPr txBox="1"/>
          <p:nvPr/>
        </p:nvSpPr>
        <p:spPr>
          <a:xfrm>
            <a:off x="1279684" y="3181083"/>
            <a:ext cx="9921716" cy="2262094"/>
          </a:xfrm>
          <a:prstGeom prst="rect">
            <a:avLst/>
          </a:prstGeom>
        </p:spPr>
        <p:txBody>
          <a:bodyPr wrap="square"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nSpc>
                <a:spcPts val="18232"/>
              </a:lnSpc>
            </a:pPr>
            <a:r>
              <a:rPr lang="en-US" sz="13307" dirty="0" err="1">
                <a:solidFill>
                  <a:srgbClr val="B100E8"/>
                </a:solidFill>
                <a:latin typeface="Now Bold"/>
              </a:rPr>
              <a:t>GetiT</a:t>
            </a:r>
            <a:r>
              <a:rPr lang="en-US" sz="13307" dirty="0">
                <a:solidFill>
                  <a:srgbClr val="B100E8"/>
                </a:solidFill>
                <a:latin typeface="Now Bold"/>
              </a:rPr>
              <a:t> Mart</a:t>
            </a:r>
          </a:p>
        </p:txBody>
      </p:sp>
      <p:sp>
        <p:nvSpPr>
          <p:cNvPr id="13" name="TextBox 13"/>
          <p:cNvSpPr txBox="1"/>
          <p:nvPr/>
        </p:nvSpPr>
        <p:spPr>
          <a:xfrm>
            <a:off x="4092960" y="5883548"/>
            <a:ext cx="7827700" cy="2497415"/>
          </a:xfrm>
          <a:prstGeom prst="rect">
            <a:avLst/>
          </a:prstGeom>
        </p:spPr>
        <p:txBody>
          <a:bodyPr lIns="0" tIns="0" rIns="0" bIns="0" rtlCol="0" anchor="t">
            <a:spAutoFit/>
          </a:bodyPr>
          <a:lstStyle/>
          <a:p>
            <a:pPr marL="279400" defTabSz="1828800">
              <a:lnSpc>
                <a:spcPct val="115000"/>
              </a:lnSpc>
              <a:spcBef>
                <a:spcPts val="2000"/>
              </a:spcBef>
              <a:buClr>
                <a:srgbClr val="FFFFFF"/>
              </a:buClr>
              <a:buSzPts val="1400"/>
              <a:defRPr/>
            </a:pPr>
            <a:r>
              <a:rPr lang="en-US" sz="3200" b="1" kern="0" dirty="0">
                <a:solidFill>
                  <a:srgbClr val="FFFFFF"/>
                </a:solidFill>
                <a:latin typeface="DM Sans"/>
                <a:sym typeface="DM Sans"/>
              </a:rPr>
              <a:t>Project By :</a:t>
            </a:r>
          </a:p>
          <a:p>
            <a:pPr marL="914400" indent="-635000" defTabSz="1828800">
              <a:lnSpc>
                <a:spcPct val="115000"/>
              </a:lnSpc>
              <a:spcBef>
                <a:spcPts val="2000"/>
              </a:spcBef>
              <a:buClr>
                <a:srgbClr val="FFFFFF"/>
              </a:buClr>
              <a:buSzPts val="1400"/>
              <a:buFont typeface="DM Sans"/>
              <a:buChar char="⏣"/>
              <a:defRPr/>
            </a:pPr>
            <a:r>
              <a:rPr lang="en-US" sz="3200" b="1" kern="0" dirty="0" err="1">
                <a:solidFill>
                  <a:srgbClr val="FFFFFF"/>
                </a:solidFill>
                <a:latin typeface="DM Sans"/>
                <a:sym typeface="DM Sans"/>
              </a:rPr>
              <a:t>Sumant</a:t>
            </a:r>
            <a:r>
              <a:rPr lang="en-US" sz="3200" b="1" kern="0" dirty="0">
                <a:solidFill>
                  <a:srgbClr val="FFFFFF"/>
                </a:solidFill>
                <a:latin typeface="DM Sans"/>
                <a:sym typeface="DM Sans"/>
              </a:rPr>
              <a:t> Pujari (2202514)</a:t>
            </a:r>
          </a:p>
          <a:p>
            <a:pPr marL="914400" indent="-635000" defTabSz="1828800">
              <a:lnSpc>
                <a:spcPct val="115000"/>
              </a:lnSpc>
              <a:buClr>
                <a:srgbClr val="FFFFFF"/>
              </a:buClr>
              <a:buSzPts val="1400"/>
              <a:buFont typeface="DM Sans"/>
              <a:buChar char="⏣"/>
              <a:defRPr/>
            </a:pPr>
            <a:r>
              <a:rPr lang="en-US" sz="3200" b="1" kern="0" dirty="0">
                <a:solidFill>
                  <a:srgbClr val="FFFFFF"/>
                </a:solidFill>
                <a:latin typeface="DM Sans"/>
                <a:sym typeface="DM Sans"/>
              </a:rPr>
              <a:t>Ajay Veer (2202515)</a:t>
            </a:r>
          </a:p>
          <a:p>
            <a:pPr marL="914400" indent="-635000" defTabSz="1828800">
              <a:lnSpc>
                <a:spcPct val="115000"/>
              </a:lnSpc>
              <a:buClr>
                <a:srgbClr val="FFFFFF"/>
              </a:buClr>
              <a:buSzPts val="1400"/>
              <a:buFont typeface="DM Sans"/>
              <a:buChar char="⏣"/>
              <a:defRPr/>
            </a:pPr>
            <a:r>
              <a:rPr lang="en-US" sz="3200" b="1" kern="0" dirty="0">
                <a:solidFill>
                  <a:srgbClr val="FFFFFF"/>
                </a:solidFill>
                <a:latin typeface="DM Sans"/>
                <a:sym typeface="DM Sans"/>
              </a:rPr>
              <a:t>Amit Tupe (2203481)</a:t>
            </a:r>
          </a:p>
        </p:txBody>
      </p:sp>
      <p:sp>
        <p:nvSpPr>
          <p:cNvPr id="16" name="Google Shape;64;p15">
            <a:extLst>
              <a:ext uri="{FF2B5EF4-FFF2-40B4-BE49-F238E27FC236}">
                <a16:creationId xmlns:a16="http://schemas.microsoft.com/office/drawing/2014/main" id="{35775EAF-F9FF-F2EC-234C-7C20D2DAE7C3}"/>
              </a:ext>
            </a:extLst>
          </p:cNvPr>
          <p:cNvSpPr/>
          <p:nvPr/>
        </p:nvSpPr>
        <p:spPr>
          <a:xfrm>
            <a:off x="12954964" y="7058416"/>
            <a:ext cx="4045944" cy="2681316"/>
          </a:xfrm>
          <a:custGeom>
            <a:avLst/>
            <a:gdLst/>
            <a:ahLst/>
            <a:cxnLst/>
            <a:rect l="l" t="t" r="r" b="b"/>
            <a:pathLst>
              <a:path w="36293" h="24052" extrusionOk="0">
                <a:moveTo>
                  <a:pt x="0" y="1"/>
                </a:moveTo>
                <a:lnTo>
                  <a:pt x="0" y="24052"/>
                </a:lnTo>
                <a:lnTo>
                  <a:pt x="36293" y="24052"/>
                </a:lnTo>
                <a:lnTo>
                  <a:pt x="36293" y="1"/>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7" name="Google Shape;65;p15">
            <a:extLst>
              <a:ext uri="{FF2B5EF4-FFF2-40B4-BE49-F238E27FC236}">
                <a16:creationId xmlns:a16="http://schemas.microsoft.com/office/drawing/2014/main" id="{F9446411-360F-4CC9-FF78-26519E105B49}"/>
              </a:ext>
            </a:extLst>
          </p:cNvPr>
          <p:cNvSpPr/>
          <p:nvPr/>
        </p:nvSpPr>
        <p:spPr>
          <a:xfrm>
            <a:off x="13285852" y="7813389"/>
            <a:ext cx="2108644" cy="1628834"/>
          </a:xfrm>
          <a:custGeom>
            <a:avLst/>
            <a:gdLst/>
            <a:ahLst/>
            <a:cxnLst/>
            <a:rect l="l" t="t" r="r" b="b"/>
            <a:pathLst>
              <a:path w="18915" h="14611" extrusionOk="0">
                <a:moveTo>
                  <a:pt x="1" y="0"/>
                </a:moveTo>
                <a:lnTo>
                  <a:pt x="1" y="14611"/>
                </a:lnTo>
                <a:lnTo>
                  <a:pt x="18914" y="14611"/>
                </a:lnTo>
                <a:lnTo>
                  <a:pt x="18914" y="0"/>
                </a:ln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8" name="Google Shape;66;p15">
            <a:extLst>
              <a:ext uri="{FF2B5EF4-FFF2-40B4-BE49-F238E27FC236}">
                <a16:creationId xmlns:a16="http://schemas.microsoft.com/office/drawing/2014/main" id="{C86DC610-1156-DF83-03D2-AA45F381045A}"/>
              </a:ext>
            </a:extLst>
          </p:cNvPr>
          <p:cNvSpPr/>
          <p:nvPr/>
        </p:nvSpPr>
        <p:spPr>
          <a:xfrm>
            <a:off x="13378830" y="7906367"/>
            <a:ext cx="1922696" cy="1442886"/>
          </a:xfrm>
          <a:custGeom>
            <a:avLst/>
            <a:gdLst/>
            <a:ahLst/>
            <a:cxnLst/>
            <a:rect l="l" t="t" r="r" b="b"/>
            <a:pathLst>
              <a:path w="17247" h="12943" extrusionOk="0">
                <a:moveTo>
                  <a:pt x="1" y="0"/>
                </a:moveTo>
                <a:lnTo>
                  <a:pt x="1" y="12943"/>
                </a:lnTo>
                <a:lnTo>
                  <a:pt x="17246" y="12943"/>
                </a:lnTo>
                <a:lnTo>
                  <a:pt x="17246"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19" name="Google Shape;67;p15">
            <a:extLst>
              <a:ext uri="{FF2B5EF4-FFF2-40B4-BE49-F238E27FC236}">
                <a16:creationId xmlns:a16="http://schemas.microsoft.com/office/drawing/2014/main" id="{842F90F8-BA11-36D6-91C6-0792093B81F0}"/>
              </a:ext>
            </a:extLst>
          </p:cNvPr>
          <p:cNvSpPr/>
          <p:nvPr/>
        </p:nvSpPr>
        <p:spPr>
          <a:xfrm>
            <a:off x="13471809" y="8003023"/>
            <a:ext cx="1736746" cy="1253370"/>
          </a:xfrm>
          <a:custGeom>
            <a:avLst/>
            <a:gdLst/>
            <a:ahLst/>
            <a:cxnLst/>
            <a:rect l="l" t="t" r="r" b="b"/>
            <a:pathLst>
              <a:path w="15579" h="11243" extrusionOk="0">
                <a:moveTo>
                  <a:pt x="1" y="1"/>
                </a:moveTo>
                <a:lnTo>
                  <a:pt x="1" y="11242"/>
                </a:lnTo>
                <a:lnTo>
                  <a:pt x="15579" y="11242"/>
                </a:lnTo>
                <a:lnTo>
                  <a:pt x="15579" y="1"/>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0" name="Google Shape;68;p15">
            <a:extLst>
              <a:ext uri="{FF2B5EF4-FFF2-40B4-BE49-F238E27FC236}">
                <a16:creationId xmlns:a16="http://schemas.microsoft.com/office/drawing/2014/main" id="{7F07FAB0-9DD4-CBEA-5F1B-376A3274E279}"/>
              </a:ext>
            </a:extLst>
          </p:cNvPr>
          <p:cNvSpPr/>
          <p:nvPr/>
        </p:nvSpPr>
        <p:spPr>
          <a:xfrm>
            <a:off x="13416067" y="8627780"/>
            <a:ext cx="1848226" cy="112"/>
          </a:xfrm>
          <a:custGeom>
            <a:avLst/>
            <a:gdLst/>
            <a:ahLst/>
            <a:cxnLst/>
            <a:rect l="l" t="t" r="r" b="b"/>
            <a:pathLst>
              <a:path w="16579" h="1" fill="none" extrusionOk="0">
                <a:moveTo>
                  <a:pt x="16579" y="1"/>
                </a:moveTo>
                <a:lnTo>
                  <a:pt x="0" y="1"/>
                </a:lnTo>
              </a:path>
            </a:pathLst>
          </a:custGeom>
          <a:noFill/>
          <a:ln w="10850" cap="flat" cmpd="sng">
            <a:solidFill>
              <a:srgbClr val="FFFFFF"/>
            </a:solidFill>
            <a:prstDash val="solid"/>
            <a:miter lim="33357"/>
            <a:headEnd type="none" w="sm" len="sm"/>
            <a:tailEnd type="none" w="sm" len="sm"/>
          </a:ln>
        </p:spPr>
        <p:txBody>
          <a:bodyPr spcFirstLastPara="1" wrap="square" lIns="182850" tIns="182850" rIns="182850" bIns="182850" anchor="ctr" anchorCtr="0">
            <a:noAutofit/>
          </a:bodyPr>
          <a:lstStyle/>
          <a:p>
            <a:endParaRPr sz="3600"/>
          </a:p>
        </p:txBody>
      </p:sp>
      <p:sp>
        <p:nvSpPr>
          <p:cNvPr id="21" name="Google Shape;69;p15">
            <a:extLst>
              <a:ext uri="{FF2B5EF4-FFF2-40B4-BE49-F238E27FC236}">
                <a16:creationId xmlns:a16="http://schemas.microsoft.com/office/drawing/2014/main" id="{2E7D44BB-C3AC-468E-D551-CE3A6130CFB3}"/>
              </a:ext>
            </a:extLst>
          </p:cNvPr>
          <p:cNvSpPr/>
          <p:nvPr/>
        </p:nvSpPr>
        <p:spPr>
          <a:xfrm>
            <a:off x="13858548" y="7850625"/>
            <a:ext cx="112" cy="1472650"/>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182850" tIns="182850" rIns="182850" bIns="182850" anchor="ctr" anchorCtr="0">
            <a:noAutofit/>
          </a:bodyPr>
          <a:lstStyle/>
          <a:p>
            <a:endParaRPr sz="3600"/>
          </a:p>
        </p:txBody>
      </p:sp>
      <p:sp>
        <p:nvSpPr>
          <p:cNvPr id="22" name="Google Shape;70;p15">
            <a:extLst>
              <a:ext uri="{FF2B5EF4-FFF2-40B4-BE49-F238E27FC236}">
                <a16:creationId xmlns:a16="http://schemas.microsoft.com/office/drawing/2014/main" id="{BA509A58-6630-0D52-9585-C01EA3926AC3}"/>
              </a:ext>
            </a:extLst>
          </p:cNvPr>
          <p:cNvSpPr/>
          <p:nvPr/>
        </p:nvSpPr>
        <p:spPr>
          <a:xfrm>
            <a:off x="14821778" y="7850625"/>
            <a:ext cx="112" cy="1472650"/>
          </a:xfrm>
          <a:custGeom>
            <a:avLst/>
            <a:gdLst/>
            <a:ahLst/>
            <a:cxnLst/>
            <a:rect l="l" t="t" r="r" b="b"/>
            <a:pathLst>
              <a:path w="1" h="13210" fill="none" extrusionOk="0">
                <a:moveTo>
                  <a:pt x="0" y="13210"/>
                </a:moveTo>
                <a:lnTo>
                  <a:pt x="0" y="0"/>
                </a:lnTo>
              </a:path>
            </a:pathLst>
          </a:custGeom>
          <a:noFill/>
          <a:ln w="10850" cap="flat" cmpd="sng">
            <a:solidFill>
              <a:srgbClr val="FFFFFF"/>
            </a:solidFill>
            <a:prstDash val="solid"/>
            <a:miter lim="33357"/>
            <a:headEnd type="none" w="sm" len="sm"/>
            <a:tailEnd type="none" w="sm" len="sm"/>
          </a:ln>
        </p:spPr>
        <p:txBody>
          <a:bodyPr spcFirstLastPara="1" wrap="square" lIns="182850" tIns="182850" rIns="182850" bIns="182850" anchor="ctr" anchorCtr="0">
            <a:noAutofit/>
          </a:bodyPr>
          <a:lstStyle/>
          <a:p>
            <a:endParaRPr sz="3600"/>
          </a:p>
        </p:txBody>
      </p:sp>
      <p:sp>
        <p:nvSpPr>
          <p:cNvPr id="23" name="Google Shape;71;p15">
            <a:extLst>
              <a:ext uri="{FF2B5EF4-FFF2-40B4-BE49-F238E27FC236}">
                <a16:creationId xmlns:a16="http://schemas.microsoft.com/office/drawing/2014/main" id="{CCFE941A-D6F6-72B2-7E52-2BE1CF48D36F}"/>
              </a:ext>
            </a:extLst>
          </p:cNvPr>
          <p:cNvSpPr/>
          <p:nvPr/>
        </p:nvSpPr>
        <p:spPr>
          <a:xfrm>
            <a:off x="14338268" y="7850625"/>
            <a:ext cx="112" cy="1472650"/>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182850" tIns="182850" rIns="182850" bIns="182850" anchor="ctr" anchorCtr="0">
            <a:noAutofit/>
          </a:bodyPr>
          <a:lstStyle/>
          <a:p>
            <a:endParaRPr sz="3600"/>
          </a:p>
        </p:txBody>
      </p:sp>
      <p:sp>
        <p:nvSpPr>
          <p:cNvPr id="24" name="Google Shape;72;p15">
            <a:extLst>
              <a:ext uri="{FF2B5EF4-FFF2-40B4-BE49-F238E27FC236}">
                <a16:creationId xmlns:a16="http://schemas.microsoft.com/office/drawing/2014/main" id="{241BB7F4-C7D4-5F9F-241E-705777E9C9C8}"/>
              </a:ext>
            </a:extLst>
          </p:cNvPr>
          <p:cNvSpPr/>
          <p:nvPr/>
        </p:nvSpPr>
        <p:spPr>
          <a:xfrm>
            <a:off x="12954964" y="9349309"/>
            <a:ext cx="4045944" cy="390514"/>
          </a:xfrm>
          <a:custGeom>
            <a:avLst/>
            <a:gdLst/>
            <a:ahLst/>
            <a:cxnLst/>
            <a:rect l="l" t="t" r="r" b="b"/>
            <a:pathLst>
              <a:path w="36293" h="3503" extrusionOk="0">
                <a:moveTo>
                  <a:pt x="0" y="0"/>
                </a:moveTo>
                <a:lnTo>
                  <a:pt x="0" y="3503"/>
                </a:lnTo>
                <a:lnTo>
                  <a:pt x="36293" y="3503"/>
                </a:lnTo>
                <a:lnTo>
                  <a:pt x="362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73;p15">
            <a:extLst>
              <a:ext uri="{FF2B5EF4-FFF2-40B4-BE49-F238E27FC236}">
                <a16:creationId xmlns:a16="http://schemas.microsoft.com/office/drawing/2014/main" id="{217DFD39-E1AE-64F1-160D-AA32258BC8C6}"/>
              </a:ext>
            </a:extLst>
          </p:cNvPr>
          <p:cNvSpPr/>
          <p:nvPr/>
        </p:nvSpPr>
        <p:spPr>
          <a:xfrm>
            <a:off x="15520899" y="7627432"/>
            <a:ext cx="1097074" cy="2112324"/>
          </a:xfrm>
          <a:custGeom>
            <a:avLst/>
            <a:gdLst/>
            <a:ahLst/>
            <a:cxnLst/>
            <a:rect l="l" t="t" r="r" b="b"/>
            <a:pathLst>
              <a:path w="9841" h="18948" extrusionOk="0">
                <a:moveTo>
                  <a:pt x="1" y="1"/>
                </a:moveTo>
                <a:lnTo>
                  <a:pt x="1" y="18948"/>
                </a:lnTo>
                <a:lnTo>
                  <a:pt x="9841" y="18948"/>
                </a:lnTo>
                <a:lnTo>
                  <a:pt x="9841" y="1"/>
                </a:ln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26" name="Google Shape;74;p15">
            <a:extLst>
              <a:ext uri="{FF2B5EF4-FFF2-40B4-BE49-F238E27FC236}">
                <a16:creationId xmlns:a16="http://schemas.microsoft.com/office/drawing/2014/main" id="{2BDF3B05-989F-3BD7-5F18-C95B4981C82B}"/>
              </a:ext>
            </a:extLst>
          </p:cNvPr>
          <p:cNvSpPr/>
          <p:nvPr/>
        </p:nvSpPr>
        <p:spPr>
          <a:xfrm>
            <a:off x="15621346" y="7590308"/>
            <a:ext cx="896300" cy="2153124"/>
          </a:xfrm>
          <a:custGeom>
            <a:avLst/>
            <a:gdLst/>
            <a:ahLst/>
            <a:cxnLst/>
            <a:rect l="l" t="t" r="r" b="b"/>
            <a:pathLst>
              <a:path w="8040" h="19314" extrusionOk="0">
                <a:moveTo>
                  <a:pt x="0" y="0"/>
                </a:moveTo>
                <a:lnTo>
                  <a:pt x="0" y="19314"/>
                </a:lnTo>
                <a:lnTo>
                  <a:pt x="8039" y="19314"/>
                </a:lnTo>
                <a:lnTo>
                  <a:pt x="8039"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7" name="Google Shape;75;p15">
            <a:extLst>
              <a:ext uri="{FF2B5EF4-FFF2-40B4-BE49-F238E27FC236}">
                <a16:creationId xmlns:a16="http://schemas.microsoft.com/office/drawing/2014/main" id="{D115C5FF-88B3-B1E4-6CE8-7AA72E6E2DFE}"/>
              </a:ext>
            </a:extLst>
          </p:cNvPr>
          <p:cNvSpPr/>
          <p:nvPr/>
        </p:nvSpPr>
        <p:spPr>
          <a:xfrm>
            <a:off x="15714325" y="7683174"/>
            <a:ext cx="710350" cy="1963608"/>
          </a:xfrm>
          <a:custGeom>
            <a:avLst/>
            <a:gdLst/>
            <a:ahLst/>
            <a:cxnLst/>
            <a:rect l="l" t="t" r="r" b="b"/>
            <a:pathLst>
              <a:path w="6372" h="17614" extrusionOk="0">
                <a:moveTo>
                  <a:pt x="0" y="1"/>
                </a:moveTo>
                <a:lnTo>
                  <a:pt x="0" y="17614"/>
                </a:lnTo>
                <a:lnTo>
                  <a:pt x="6371" y="17614"/>
                </a:lnTo>
                <a:lnTo>
                  <a:pt x="6371" y="1"/>
                </a:ln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8" name="Google Shape;76;p15">
            <a:extLst>
              <a:ext uri="{FF2B5EF4-FFF2-40B4-BE49-F238E27FC236}">
                <a16:creationId xmlns:a16="http://schemas.microsoft.com/office/drawing/2014/main" id="{94CFA587-DD4B-CA13-90BF-6FF7D2FC1E6F}"/>
              </a:ext>
            </a:extLst>
          </p:cNvPr>
          <p:cNvSpPr/>
          <p:nvPr/>
        </p:nvSpPr>
        <p:spPr>
          <a:xfrm>
            <a:off x="12954964" y="8255868"/>
            <a:ext cx="4053412" cy="297652"/>
          </a:xfrm>
          <a:custGeom>
            <a:avLst/>
            <a:gdLst/>
            <a:ahLst/>
            <a:cxnLst/>
            <a:rect l="l" t="t" r="r" b="b"/>
            <a:pathLst>
              <a:path w="36360" h="2670" extrusionOk="0">
                <a:moveTo>
                  <a:pt x="0" y="1"/>
                </a:moveTo>
                <a:lnTo>
                  <a:pt x="0" y="2303"/>
                </a:lnTo>
                <a:cubicBezTo>
                  <a:pt x="267" y="2536"/>
                  <a:pt x="567" y="2670"/>
                  <a:pt x="934" y="2670"/>
                </a:cubicBezTo>
                <a:cubicBezTo>
                  <a:pt x="1735" y="2670"/>
                  <a:pt x="2368" y="2036"/>
                  <a:pt x="2368" y="1235"/>
                </a:cubicBezTo>
                <a:cubicBezTo>
                  <a:pt x="2368" y="2036"/>
                  <a:pt x="3036" y="2670"/>
                  <a:pt x="3803" y="2670"/>
                </a:cubicBezTo>
                <a:cubicBezTo>
                  <a:pt x="4603" y="2670"/>
                  <a:pt x="5271" y="2036"/>
                  <a:pt x="5271" y="1235"/>
                </a:cubicBezTo>
                <a:cubicBezTo>
                  <a:pt x="5271" y="2036"/>
                  <a:pt x="5904" y="2670"/>
                  <a:pt x="6705" y="2670"/>
                </a:cubicBezTo>
                <a:cubicBezTo>
                  <a:pt x="7472" y="2670"/>
                  <a:pt x="8139" y="2036"/>
                  <a:pt x="8139" y="1235"/>
                </a:cubicBezTo>
                <a:cubicBezTo>
                  <a:pt x="8139" y="2036"/>
                  <a:pt x="8773" y="2670"/>
                  <a:pt x="9574" y="2670"/>
                </a:cubicBezTo>
                <a:cubicBezTo>
                  <a:pt x="10374" y="2670"/>
                  <a:pt x="11008" y="2036"/>
                  <a:pt x="11008" y="1235"/>
                </a:cubicBezTo>
                <a:cubicBezTo>
                  <a:pt x="11008" y="2036"/>
                  <a:pt x="11642" y="2670"/>
                  <a:pt x="12442" y="2670"/>
                </a:cubicBezTo>
                <a:cubicBezTo>
                  <a:pt x="13243" y="2670"/>
                  <a:pt x="13877" y="2036"/>
                  <a:pt x="13877" y="1235"/>
                </a:cubicBezTo>
                <a:cubicBezTo>
                  <a:pt x="13877" y="2036"/>
                  <a:pt x="14544" y="2670"/>
                  <a:pt x="15311" y="2670"/>
                </a:cubicBezTo>
                <a:cubicBezTo>
                  <a:pt x="16112" y="2670"/>
                  <a:pt x="16779" y="2036"/>
                  <a:pt x="16779" y="1235"/>
                </a:cubicBezTo>
                <a:cubicBezTo>
                  <a:pt x="16779" y="2036"/>
                  <a:pt x="17413" y="2670"/>
                  <a:pt x="18213" y="2670"/>
                </a:cubicBezTo>
                <a:cubicBezTo>
                  <a:pt x="18980" y="2670"/>
                  <a:pt x="19647" y="2036"/>
                  <a:pt x="19647" y="1235"/>
                </a:cubicBezTo>
                <a:cubicBezTo>
                  <a:pt x="19647" y="2036"/>
                  <a:pt x="20281" y="2670"/>
                  <a:pt x="21082" y="2670"/>
                </a:cubicBezTo>
                <a:cubicBezTo>
                  <a:pt x="21882" y="2670"/>
                  <a:pt x="22516" y="2036"/>
                  <a:pt x="22516" y="1235"/>
                </a:cubicBezTo>
                <a:cubicBezTo>
                  <a:pt x="22516" y="2036"/>
                  <a:pt x="23150" y="2670"/>
                  <a:pt x="23951" y="2670"/>
                </a:cubicBezTo>
                <a:cubicBezTo>
                  <a:pt x="24751" y="2670"/>
                  <a:pt x="25385" y="2036"/>
                  <a:pt x="25385" y="1235"/>
                </a:cubicBezTo>
                <a:cubicBezTo>
                  <a:pt x="25385" y="2036"/>
                  <a:pt x="26052" y="2670"/>
                  <a:pt x="26819" y="2670"/>
                </a:cubicBezTo>
                <a:cubicBezTo>
                  <a:pt x="27620" y="2670"/>
                  <a:pt x="28254" y="2036"/>
                  <a:pt x="28254" y="1235"/>
                </a:cubicBezTo>
                <a:cubicBezTo>
                  <a:pt x="28254" y="2036"/>
                  <a:pt x="28921" y="2670"/>
                  <a:pt x="29721" y="2670"/>
                </a:cubicBezTo>
                <a:cubicBezTo>
                  <a:pt x="30489" y="2670"/>
                  <a:pt x="31156" y="2036"/>
                  <a:pt x="31156" y="1235"/>
                </a:cubicBezTo>
                <a:cubicBezTo>
                  <a:pt x="31156" y="2036"/>
                  <a:pt x="31789" y="2670"/>
                  <a:pt x="32590" y="2670"/>
                </a:cubicBezTo>
                <a:cubicBezTo>
                  <a:pt x="33391" y="2670"/>
                  <a:pt x="34024" y="2036"/>
                  <a:pt x="34024" y="1235"/>
                </a:cubicBezTo>
                <a:cubicBezTo>
                  <a:pt x="34024" y="2036"/>
                  <a:pt x="34658" y="2670"/>
                  <a:pt x="35459" y="2670"/>
                </a:cubicBezTo>
                <a:cubicBezTo>
                  <a:pt x="35792" y="2670"/>
                  <a:pt x="36093" y="2536"/>
                  <a:pt x="36359" y="2369"/>
                </a:cubicBezTo>
                <a:lnTo>
                  <a:pt x="36359" y="1"/>
                </a:lnTo>
                <a:close/>
              </a:path>
            </a:pathLst>
          </a:custGeom>
          <a:solidFill>
            <a:schemeClr val="accent5"/>
          </a:solidFill>
          <a:ln>
            <a:noFill/>
          </a:ln>
        </p:spPr>
        <p:txBody>
          <a:bodyPr spcFirstLastPara="1" wrap="square" lIns="182850" tIns="182850" rIns="182850" bIns="182850" anchor="ctr" anchorCtr="0">
            <a:noAutofit/>
          </a:bodyPr>
          <a:lstStyle/>
          <a:p>
            <a:endParaRPr sz="3600"/>
          </a:p>
        </p:txBody>
      </p:sp>
      <p:sp>
        <p:nvSpPr>
          <p:cNvPr id="29" name="Google Shape;77;p15">
            <a:extLst>
              <a:ext uri="{FF2B5EF4-FFF2-40B4-BE49-F238E27FC236}">
                <a16:creationId xmlns:a16="http://schemas.microsoft.com/office/drawing/2014/main" id="{30DA2D4B-F23C-4011-019A-D982241C7B66}"/>
              </a:ext>
            </a:extLst>
          </p:cNvPr>
          <p:cNvSpPr/>
          <p:nvPr/>
        </p:nvSpPr>
        <p:spPr>
          <a:xfrm>
            <a:off x="15621346" y="8735698"/>
            <a:ext cx="896300" cy="185948"/>
          </a:xfrm>
          <a:custGeom>
            <a:avLst/>
            <a:gdLst/>
            <a:ahLst/>
            <a:cxnLst/>
            <a:rect l="l" t="t" r="r" b="b"/>
            <a:pathLst>
              <a:path w="8040" h="1668" extrusionOk="0">
                <a:moveTo>
                  <a:pt x="0" y="0"/>
                </a:moveTo>
                <a:lnTo>
                  <a:pt x="0" y="1668"/>
                </a:lnTo>
                <a:lnTo>
                  <a:pt x="8039" y="1668"/>
                </a:lnTo>
                <a:lnTo>
                  <a:pt x="8039"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0" name="Google Shape;78;p15">
            <a:extLst>
              <a:ext uri="{FF2B5EF4-FFF2-40B4-BE49-F238E27FC236}">
                <a16:creationId xmlns:a16="http://schemas.microsoft.com/office/drawing/2014/main" id="{26748710-BA45-A580-8942-A9B3DB043766}"/>
              </a:ext>
            </a:extLst>
          </p:cNvPr>
          <p:cNvSpPr/>
          <p:nvPr/>
        </p:nvSpPr>
        <p:spPr>
          <a:xfrm>
            <a:off x="15677088" y="8802588"/>
            <a:ext cx="230652" cy="41024"/>
          </a:xfrm>
          <a:custGeom>
            <a:avLst/>
            <a:gdLst/>
            <a:ahLst/>
            <a:cxnLst/>
            <a:rect l="l" t="t" r="r" b="b"/>
            <a:pathLst>
              <a:path w="2069" h="368" extrusionOk="0">
                <a:moveTo>
                  <a:pt x="201" y="0"/>
                </a:moveTo>
                <a:cubicBezTo>
                  <a:pt x="101" y="0"/>
                  <a:pt x="1" y="67"/>
                  <a:pt x="1" y="201"/>
                </a:cubicBezTo>
                <a:cubicBezTo>
                  <a:pt x="1" y="301"/>
                  <a:pt x="101" y="367"/>
                  <a:pt x="201" y="367"/>
                </a:cubicBezTo>
                <a:lnTo>
                  <a:pt x="1869" y="367"/>
                </a:lnTo>
                <a:cubicBezTo>
                  <a:pt x="1969" y="367"/>
                  <a:pt x="2069" y="301"/>
                  <a:pt x="2069" y="201"/>
                </a:cubicBezTo>
                <a:cubicBezTo>
                  <a:pt x="2069" y="67"/>
                  <a:pt x="1969" y="0"/>
                  <a:pt x="1869" y="0"/>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31" name="Google Shape;79;p15">
            <a:extLst>
              <a:ext uri="{FF2B5EF4-FFF2-40B4-BE49-F238E27FC236}">
                <a16:creationId xmlns:a16="http://schemas.microsoft.com/office/drawing/2014/main" id="{75CDCD93-88C1-B574-B68F-FEB8C2F8B607}"/>
              </a:ext>
            </a:extLst>
          </p:cNvPr>
          <p:cNvSpPr/>
          <p:nvPr/>
        </p:nvSpPr>
        <p:spPr>
          <a:xfrm>
            <a:off x="12954964" y="7199779"/>
            <a:ext cx="4045944" cy="334774"/>
          </a:xfrm>
          <a:custGeom>
            <a:avLst/>
            <a:gdLst/>
            <a:ahLst/>
            <a:cxnLst/>
            <a:rect l="l" t="t" r="r" b="b"/>
            <a:pathLst>
              <a:path w="36293" h="3003" extrusionOk="0">
                <a:moveTo>
                  <a:pt x="0" y="1"/>
                </a:moveTo>
                <a:lnTo>
                  <a:pt x="0" y="3003"/>
                </a:lnTo>
                <a:lnTo>
                  <a:pt x="36293" y="3003"/>
                </a:lnTo>
                <a:lnTo>
                  <a:pt x="36293" y="1"/>
                </a:ln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32" name="Google Shape;80;p15">
            <a:extLst>
              <a:ext uri="{FF2B5EF4-FFF2-40B4-BE49-F238E27FC236}">
                <a16:creationId xmlns:a16="http://schemas.microsoft.com/office/drawing/2014/main" id="{92C77449-0ED6-29F9-B182-B1FA811E8FB3}"/>
              </a:ext>
            </a:extLst>
          </p:cNvPr>
          <p:cNvSpPr/>
          <p:nvPr/>
        </p:nvSpPr>
        <p:spPr>
          <a:xfrm>
            <a:off x="12843369" y="7058416"/>
            <a:ext cx="4269126" cy="394304"/>
          </a:xfrm>
          <a:custGeom>
            <a:avLst/>
            <a:gdLst/>
            <a:ahLst/>
            <a:cxnLst/>
            <a:rect l="l" t="t" r="r" b="b"/>
            <a:pathLst>
              <a:path w="38295" h="3537" extrusionOk="0">
                <a:moveTo>
                  <a:pt x="0" y="1"/>
                </a:moveTo>
                <a:lnTo>
                  <a:pt x="0" y="3537"/>
                </a:lnTo>
                <a:lnTo>
                  <a:pt x="38294" y="3537"/>
                </a:lnTo>
                <a:lnTo>
                  <a:pt x="38294" y="1"/>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33" name="Google Shape;81;p15">
            <a:extLst>
              <a:ext uri="{FF2B5EF4-FFF2-40B4-BE49-F238E27FC236}">
                <a16:creationId xmlns:a16="http://schemas.microsoft.com/office/drawing/2014/main" id="{295E4FBB-E203-59D4-5C20-C81AB46F1E5C}"/>
              </a:ext>
            </a:extLst>
          </p:cNvPr>
          <p:cNvSpPr/>
          <p:nvPr/>
        </p:nvSpPr>
        <p:spPr>
          <a:xfrm>
            <a:off x="13825105" y="6534105"/>
            <a:ext cx="2313098" cy="721498"/>
          </a:xfrm>
          <a:custGeom>
            <a:avLst/>
            <a:gdLst/>
            <a:ahLst/>
            <a:cxnLst/>
            <a:rect l="l" t="t" r="r" b="b"/>
            <a:pathLst>
              <a:path w="20749" h="6472" extrusionOk="0">
                <a:moveTo>
                  <a:pt x="1" y="1"/>
                </a:moveTo>
                <a:lnTo>
                  <a:pt x="1" y="6472"/>
                </a:lnTo>
                <a:lnTo>
                  <a:pt x="20749" y="6472"/>
                </a:lnTo>
                <a:lnTo>
                  <a:pt x="20749" y="1"/>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4" name="Google Shape;82;p15">
            <a:extLst>
              <a:ext uri="{FF2B5EF4-FFF2-40B4-BE49-F238E27FC236}">
                <a16:creationId xmlns:a16="http://schemas.microsoft.com/office/drawing/2014/main" id="{711A84D6-9AEA-A7F2-7D7F-C033A3572EAF}"/>
              </a:ext>
            </a:extLst>
          </p:cNvPr>
          <p:cNvSpPr/>
          <p:nvPr/>
        </p:nvSpPr>
        <p:spPr>
          <a:xfrm>
            <a:off x="13795351" y="6511809"/>
            <a:ext cx="2361370" cy="766202"/>
          </a:xfrm>
          <a:custGeom>
            <a:avLst/>
            <a:gdLst/>
            <a:ahLst/>
            <a:cxnLst/>
            <a:rect l="l" t="t" r="r" b="b"/>
            <a:pathLst>
              <a:path w="21182" h="6873" extrusionOk="0">
                <a:moveTo>
                  <a:pt x="20782" y="401"/>
                </a:moveTo>
                <a:lnTo>
                  <a:pt x="20782" y="6472"/>
                </a:lnTo>
                <a:lnTo>
                  <a:pt x="434" y="6472"/>
                </a:lnTo>
                <a:lnTo>
                  <a:pt x="434" y="401"/>
                </a:lnTo>
                <a:close/>
                <a:moveTo>
                  <a:pt x="0" y="0"/>
                </a:moveTo>
                <a:lnTo>
                  <a:pt x="0" y="6872"/>
                </a:lnTo>
                <a:lnTo>
                  <a:pt x="21182" y="6872"/>
                </a:lnTo>
                <a:lnTo>
                  <a:pt x="21182" y="0"/>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5" name="Google Shape;83;p15">
            <a:extLst>
              <a:ext uri="{FF2B5EF4-FFF2-40B4-BE49-F238E27FC236}">
                <a16:creationId xmlns:a16="http://schemas.microsoft.com/office/drawing/2014/main" id="{3CDF5E8A-8574-0E7D-2D5F-1879BF3293AC}"/>
              </a:ext>
            </a:extLst>
          </p:cNvPr>
          <p:cNvSpPr/>
          <p:nvPr/>
        </p:nvSpPr>
        <p:spPr>
          <a:xfrm>
            <a:off x="12579372" y="7590308"/>
            <a:ext cx="4797096" cy="520724"/>
          </a:xfrm>
          <a:custGeom>
            <a:avLst/>
            <a:gdLst/>
            <a:ahLst/>
            <a:cxnLst/>
            <a:rect l="l" t="t" r="r" b="b"/>
            <a:pathLst>
              <a:path w="43031" h="4671" extrusionOk="0">
                <a:moveTo>
                  <a:pt x="6104" y="0"/>
                </a:moveTo>
                <a:lnTo>
                  <a:pt x="0" y="4670"/>
                </a:lnTo>
                <a:lnTo>
                  <a:pt x="43031" y="4670"/>
                </a:lnTo>
                <a:lnTo>
                  <a:pt x="36926"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6" name="Google Shape;84;p15">
            <a:extLst>
              <a:ext uri="{FF2B5EF4-FFF2-40B4-BE49-F238E27FC236}">
                <a16:creationId xmlns:a16="http://schemas.microsoft.com/office/drawing/2014/main" id="{00F32566-9943-4DD9-009E-BBB314600C18}"/>
              </a:ext>
            </a:extLst>
          </p:cNvPr>
          <p:cNvSpPr/>
          <p:nvPr/>
        </p:nvSpPr>
        <p:spPr>
          <a:xfrm>
            <a:off x="16465511" y="7590308"/>
            <a:ext cx="911126" cy="520724"/>
          </a:xfrm>
          <a:custGeom>
            <a:avLst/>
            <a:gdLst/>
            <a:ahLst/>
            <a:cxnLst/>
            <a:rect l="l" t="t" r="r" b="b"/>
            <a:pathLst>
              <a:path w="8173" h="4671" extrusionOk="0">
                <a:moveTo>
                  <a:pt x="0" y="0"/>
                </a:moveTo>
                <a:lnTo>
                  <a:pt x="5304" y="4670"/>
                </a:lnTo>
                <a:lnTo>
                  <a:pt x="8173" y="4670"/>
                </a:lnTo>
                <a:lnTo>
                  <a:pt x="2068"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37" name="Google Shape;85;p15">
            <a:extLst>
              <a:ext uri="{FF2B5EF4-FFF2-40B4-BE49-F238E27FC236}">
                <a16:creationId xmlns:a16="http://schemas.microsoft.com/office/drawing/2014/main" id="{551DAD49-3DD4-5962-CCDD-15155B1311DB}"/>
              </a:ext>
            </a:extLst>
          </p:cNvPr>
          <p:cNvSpPr/>
          <p:nvPr/>
        </p:nvSpPr>
        <p:spPr>
          <a:xfrm>
            <a:off x="16008088" y="7590308"/>
            <a:ext cx="728968" cy="520724"/>
          </a:xfrm>
          <a:custGeom>
            <a:avLst/>
            <a:gdLst/>
            <a:ahLst/>
            <a:cxnLst/>
            <a:rect l="l" t="t" r="r" b="b"/>
            <a:pathLst>
              <a:path w="6539" h="4671" extrusionOk="0">
                <a:moveTo>
                  <a:pt x="0" y="0"/>
                </a:moveTo>
                <a:lnTo>
                  <a:pt x="3670" y="4670"/>
                </a:lnTo>
                <a:lnTo>
                  <a:pt x="6538" y="4670"/>
                </a:lnTo>
                <a:lnTo>
                  <a:pt x="2035"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38" name="Google Shape;86;p15">
            <a:extLst>
              <a:ext uri="{FF2B5EF4-FFF2-40B4-BE49-F238E27FC236}">
                <a16:creationId xmlns:a16="http://schemas.microsoft.com/office/drawing/2014/main" id="{8F3CFAA2-5DE2-7AC9-ADF4-4D411DD47233}"/>
              </a:ext>
            </a:extLst>
          </p:cNvPr>
          <p:cNvSpPr/>
          <p:nvPr/>
        </p:nvSpPr>
        <p:spPr>
          <a:xfrm>
            <a:off x="15550667" y="7590308"/>
            <a:ext cx="546698" cy="520724"/>
          </a:xfrm>
          <a:custGeom>
            <a:avLst/>
            <a:gdLst/>
            <a:ahLst/>
            <a:cxnLst/>
            <a:rect l="l" t="t" r="r" b="b"/>
            <a:pathLst>
              <a:path w="4904" h="4671" extrusionOk="0">
                <a:moveTo>
                  <a:pt x="0" y="0"/>
                </a:moveTo>
                <a:lnTo>
                  <a:pt x="2035" y="4670"/>
                </a:lnTo>
                <a:lnTo>
                  <a:pt x="4904" y="4670"/>
                </a:lnTo>
                <a:lnTo>
                  <a:pt x="2035"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39" name="Google Shape;87;p15">
            <a:extLst>
              <a:ext uri="{FF2B5EF4-FFF2-40B4-BE49-F238E27FC236}">
                <a16:creationId xmlns:a16="http://schemas.microsoft.com/office/drawing/2014/main" id="{D4068315-CC30-7EEB-D1F9-CCC05598BEAF}"/>
              </a:ext>
            </a:extLst>
          </p:cNvPr>
          <p:cNvSpPr/>
          <p:nvPr/>
        </p:nvSpPr>
        <p:spPr>
          <a:xfrm>
            <a:off x="15093244" y="7590308"/>
            <a:ext cx="364540" cy="520724"/>
          </a:xfrm>
          <a:custGeom>
            <a:avLst/>
            <a:gdLst/>
            <a:ahLst/>
            <a:cxnLst/>
            <a:rect l="l" t="t" r="r" b="b"/>
            <a:pathLst>
              <a:path w="3270" h="4671" extrusionOk="0">
                <a:moveTo>
                  <a:pt x="0" y="0"/>
                </a:moveTo>
                <a:lnTo>
                  <a:pt x="401" y="4670"/>
                </a:lnTo>
                <a:lnTo>
                  <a:pt x="3269" y="4670"/>
                </a:lnTo>
                <a:lnTo>
                  <a:pt x="2035"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40" name="Google Shape;88;p15">
            <a:extLst>
              <a:ext uri="{FF2B5EF4-FFF2-40B4-BE49-F238E27FC236}">
                <a16:creationId xmlns:a16="http://schemas.microsoft.com/office/drawing/2014/main" id="{B5B7661C-30E3-3E0C-835C-CE70B6561D06}"/>
              </a:ext>
            </a:extLst>
          </p:cNvPr>
          <p:cNvSpPr/>
          <p:nvPr/>
        </p:nvSpPr>
        <p:spPr>
          <a:xfrm>
            <a:off x="14498248" y="7590308"/>
            <a:ext cx="364540" cy="520724"/>
          </a:xfrm>
          <a:custGeom>
            <a:avLst/>
            <a:gdLst/>
            <a:ahLst/>
            <a:cxnLst/>
            <a:rect l="l" t="t" r="r" b="b"/>
            <a:pathLst>
              <a:path w="3270" h="4671" extrusionOk="0">
                <a:moveTo>
                  <a:pt x="1235" y="0"/>
                </a:moveTo>
                <a:lnTo>
                  <a:pt x="0" y="4670"/>
                </a:lnTo>
                <a:lnTo>
                  <a:pt x="2869" y="4670"/>
                </a:lnTo>
                <a:lnTo>
                  <a:pt x="3269"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41" name="Google Shape;89;p15">
            <a:extLst>
              <a:ext uri="{FF2B5EF4-FFF2-40B4-BE49-F238E27FC236}">
                <a16:creationId xmlns:a16="http://schemas.microsoft.com/office/drawing/2014/main" id="{9D4DB76D-809A-BB88-8F41-1A77A3BFD595}"/>
              </a:ext>
            </a:extLst>
          </p:cNvPr>
          <p:cNvSpPr/>
          <p:nvPr/>
        </p:nvSpPr>
        <p:spPr>
          <a:xfrm>
            <a:off x="13858549" y="7590308"/>
            <a:ext cx="546810" cy="520724"/>
          </a:xfrm>
          <a:custGeom>
            <a:avLst/>
            <a:gdLst/>
            <a:ahLst/>
            <a:cxnLst/>
            <a:rect l="l" t="t" r="r" b="b"/>
            <a:pathLst>
              <a:path w="4905" h="4671" extrusionOk="0">
                <a:moveTo>
                  <a:pt x="2870" y="0"/>
                </a:moveTo>
                <a:lnTo>
                  <a:pt x="1" y="4670"/>
                </a:lnTo>
                <a:lnTo>
                  <a:pt x="2870" y="4670"/>
                </a:lnTo>
                <a:lnTo>
                  <a:pt x="4904"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42" name="Google Shape;90;p15">
            <a:extLst>
              <a:ext uri="{FF2B5EF4-FFF2-40B4-BE49-F238E27FC236}">
                <a16:creationId xmlns:a16="http://schemas.microsoft.com/office/drawing/2014/main" id="{238AAE40-B61E-27B0-6D59-B7C0909B694F}"/>
              </a:ext>
            </a:extLst>
          </p:cNvPr>
          <p:cNvSpPr/>
          <p:nvPr/>
        </p:nvSpPr>
        <p:spPr>
          <a:xfrm>
            <a:off x="13218960" y="7590308"/>
            <a:ext cx="728968" cy="520724"/>
          </a:xfrm>
          <a:custGeom>
            <a:avLst/>
            <a:gdLst/>
            <a:ahLst/>
            <a:cxnLst/>
            <a:rect l="l" t="t" r="r" b="b"/>
            <a:pathLst>
              <a:path w="6539" h="4671" extrusionOk="0">
                <a:moveTo>
                  <a:pt x="4470" y="0"/>
                </a:moveTo>
                <a:lnTo>
                  <a:pt x="0" y="4670"/>
                </a:lnTo>
                <a:lnTo>
                  <a:pt x="2869" y="4670"/>
                </a:lnTo>
                <a:lnTo>
                  <a:pt x="6538"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43" name="Google Shape;91;p15">
            <a:extLst>
              <a:ext uri="{FF2B5EF4-FFF2-40B4-BE49-F238E27FC236}">
                <a16:creationId xmlns:a16="http://schemas.microsoft.com/office/drawing/2014/main" id="{1834659E-3D2B-9CE5-EFAD-1FEB804DE48D}"/>
              </a:ext>
            </a:extLst>
          </p:cNvPr>
          <p:cNvSpPr/>
          <p:nvPr/>
        </p:nvSpPr>
        <p:spPr>
          <a:xfrm>
            <a:off x="12579373" y="7590308"/>
            <a:ext cx="911126" cy="520724"/>
          </a:xfrm>
          <a:custGeom>
            <a:avLst/>
            <a:gdLst/>
            <a:ahLst/>
            <a:cxnLst/>
            <a:rect l="l" t="t" r="r" b="b"/>
            <a:pathLst>
              <a:path w="8173" h="4671" extrusionOk="0">
                <a:moveTo>
                  <a:pt x="6104" y="0"/>
                </a:moveTo>
                <a:lnTo>
                  <a:pt x="0" y="4670"/>
                </a:lnTo>
                <a:lnTo>
                  <a:pt x="2869" y="4670"/>
                </a:lnTo>
                <a:lnTo>
                  <a:pt x="8173" y="0"/>
                </a:lnTo>
                <a:close/>
              </a:path>
            </a:pathLst>
          </a:custGeom>
          <a:solidFill>
            <a:schemeClr val="accent3"/>
          </a:solidFill>
          <a:ln>
            <a:noFill/>
          </a:ln>
        </p:spPr>
        <p:txBody>
          <a:bodyPr spcFirstLastPara="1" wrap="square" lIns="182850" tIns="182850" rIns="182850" bIns="182850" anchor="ctr" anchorCtr="0">
            <a:noAutofit/>
          </a:bodyPr>
          <a:lstStyle/>
          <a:p>
            <a:endParaRPr sz="3600" dirty="0"/>
          </a:p>
        </p:txBody>
      </p:sp>
      <p:sp>
        <p:nvSpPr>
          <p:cNvPr id="44" name="Google Shape;92;p15">
            <a:extLst>
              <a:ext uri="{FF2B5EF4-FFF2-40B4-BE49-F238E27FC236}">
                <a16:creationId xmlns:a16="http://schemas.microsoft.com/office/drawing/2014/main" id="{C79564D3-3A7E-65C5-0C0A-CD45C63C3A31}"/>
              </a:ext>
            </a:extLst>
          </p:cNvPr>
          <p:cNvSpPr/>
          <p:nvPr/>
        </p:nvSpPr>
        <p:spPr>
          <a:xfrm>
            <a:off x="12575583" y="8110941"/>
            <a:ext cx="323626" cy="293862"/>
          </a:xfrm>
          <a:custGeom>
            <a:avLst/>
            <a:gdLst/>
            <a:ahLst/>
            <a:cxnLst/>
            <a:rect l="l" t="t" r="r" b="b"/>
            <a:pathLst>
              <a:path w="2903" h="2636" extrusionOk="0">
                <a:moveTo>
                  <a:pt x="1" y="0"/>
                </a:moveTo>
                <a:lnTo>
                  <a:pt x="1" y="1201"/>
                </a:lnTo>
                <a:cubicBezTo>
                  <a:pt x="1" y="2001"/>
                  <a:pt x="668" y="2635"/>
                  <a:pt x="1468" y="2635"/>
                </a:cubicBezTo>
                <a:cubicBezTo>
                  <a:pt x="2236" y="2635"/>
                  <a:pt x="2903" y="2001"/>
                  <a:pt x="2903" y="1201"/>
                </a:cubicBezTo>
                <a:lnTo>
                  <a:pt x="2903"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45" name="Google Shape;93;p15">
            <a:extLst>
              <a:ext uri="{FF2B5EF4-FFF2-40B4-BE49-F238E27FC236}">
                <a16:creationId xmlns:a16="http://schemas.microsoft.com/office/drawing/2014/main" id="{D13CAE86-DA22-0E77-8379-BF6A0A9FBDFB}"/>
              </a:ext>
            </a:extLst>
          </p:cNvPr>
          <p:cNvSpPr/>
          <p:nvPr/>
        </p:nvSpPr>
        <p:spPr>
          <a:xfrm>
            <a:off x="12899110" y="8110941"/>
            <a:ext cx="319948" cy="293862"/>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46" name="Google Shape;94;p15">
            <a:extLst>
              <a:ext uri="{FF2B5EF4-FFF2-40B4-BE49-F238E27FC236}">
                <a16:creationId xmlns:a16="http://schemas.microsoft.com/office/drawing/2014/main" id="{6AC23AC7-F413-C105-96EF-6E233F54597F}"/>
              </a:ext>
            </a:extLst>
          </p:cNvPr>
          <p:cNvSpPr/>
          <p:nvPr/>
        </p:nvSpPr>
        <p:spPr>
          <a:xfrm>
            <a:off x="13218960" y="8110941"/>
            <a:ext cx="319948" cy="293862"/>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47" name="Google Shape;95;p15">
            <a:extLst>
              <a:ext uri="{FF2B5EF4-FFF2-40B4-BE49-F238E27FC236}">
                <a16:creationId xmlns:a16="http://schemas.microsoft.com/office/drawing/2014/main" id="{1C392F43-DAB6-4C92-6E57-958F316EEB22}"/>
              </a:ext>
            </a:extLst>
          </p:cNvPr>
          <p:cNvSpPr/>
          <p:nvPr/>
        </p:nvSpPr>
        <p:spPr>
          <a:xfrm>
            <a:off x="13538810" y="8110941"/>
            <a:ext cx="319836" cy="293862"/>
          </a:xfrm>
          <a:custGeom>
            <a:avLst/>
            <a:gdLst/>
            <a:ahLst/>
            <a:cxnLst/>
            <a:rect l="l" t="t" r="r" b="b"/>
            <a:pathLst>
              <a:path w="2869"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48" name="Google Shape;96;p15">
            <a:extLst>
              <a:ext uri="{FF2B5EF4-FFF2-40B4-BE49-F238E27FC236}">
                <a16:creationId xmlns:a16="http://schemas.microsoft.com/office/drawing/2014/main" id="{DDE36706-B88B-4BB8-2989-E34457EC5270}"/>
              </a:ext>
            </a:extLst>
          </p:cNvPr>
          <p:cNvSpPr/>
          <p:nvPr/>
        </p:nvSpPr>
        <p:spPr>
          <a:xfrm>
            <a:off x="13858548" y="8110941"/>
            <a:ext cx="319948" cy="293862"/>
          </a:xfrm>
          <a:custGeom>
            <a:avLst/>
            <a:gdLst/>
            <a:ahLst/>
            <a:cxnLst/>
            <a:rect l="l" t="t" r="r" b="b"/>
            <a:pathLst>
              <a:path w="2870" h="2636" extrusionOk="0">
                <a:moveTo>
                  <a:pt x="1" y="0"/>
                </a:moveTo>
                <a:lnTo>
                  <a:pt x="1" y="1201"/>
                </a:lnTo>
                <a:cubicBezTo>
                  <a:pt x="1" y="2001"/>
                  <a:pt x="668" y="2635"/>
                  <a:pt x="1435" y="2635"/>
                </a:cubicBezTo>
                <a:cubicBezTo>
                  <a:pt x="2236" y="2635"/>
                  <a:pt x="2870" y="2001"/>
                  <a:pt x="2870" y="1201"/>
                </a:cubicBezTo>
                <a:lnTo>
                  <a:pt x="2870"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49" name="Google Shape;97;p15">
            <a:extLst>
              <a:ext uri="{FF2B5EF4-FFF2-40B4-BE49-F238E27FC236}">
                <a16:creationId xmlns:a16="http://schemas.microsoft.com/office/drawing/2014/main" id="{74442356-2631-E033-C3A8-00ECCF8B0E97}"/>
              </a:ext>
            </a:extLst>
          </p:cNvPr>
          <p:cNvSpPr/>
          <p:nvPr/>
        </p:nvSpPr>
        <p:spPr>
          <a:xfrm>
            <a:off x="14178399" y="8110941"/>
            <a:ext cx="323626" cy="293862"/>
          </a:xfrm>
          <a:custGeom>
            <a:avLst/>
            <a:gdLst/>
            <a:ahLst/>
            <a:cxnLst/>
            <a:rect l="l" t="t" r="r" b="b"/>
            <a:pathLst>
              <a:path w="2903" h="2636" extrusionOk="0">
                <a:moveTo>
                  <a:pt x="1" y="0"/>
                </a:moveTo>
                <a:lnTo>
                  <a:pt x="1" y="1201"/>
                </a:lnTo>
                <a:cubicBezTo>
                  <a:pt x="1" y="2001"/>
                  <a:pt x="668" y="2635"/>
                  <a:pt x="1435" y="2635"/>
                </a:cubicBezTo>
                <a:cubicBezTo>
                  <a:pt x="2236" y="2635"/>
                  <a:pt x="2903" y="2001"/>
                  <a:pt x="2903" y="1201"/>
                </a:cubicBezTo>
                <a:lnTo>
                  <a:pt x="2869" y="1201"/>
                </a:ln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0" name="Google Shape;98;p15">
            <a:extLst>
              <a:ext uri="{FF2B5EF4-FFF2-40B4-BE49-F238E27FC236}">
                <a16:creationId xmlns:a16="http://schemas.microsoft.com/office/drawing/2014/main" id="{5AB29E2E-6E09-B194-4290-38689D65786E}"/>
              </a:ext>
            </a:extLst>
          </p:cNvPr>
          <p:cNvSpPr/>
          <p:nvPr/>
        </p:nvSpPr>
        <p:spPr>
          <a:xfrm>
            <a:off x="14498249" y="8110941"/>
            <a:ext cx="323626" cy="293862"/>
          </a:xfrm>
          <a:custGeom>
            <a:avLst/>
            <a:gdLst/>
            <a:ahLst/>
            <a:cxnLst/>
            <a:rect l="l" t="t" r="r" b="b"/>
            <a:pathLst>
              <a:path w="2903" h="2636" extrusionOk="0">
                <a:moveTo>
                  <a:pt x="0" y="0"/>
                </a:moveTo>
                <a:lnTo>
                  <a:pt x="0" y="1201"/>
                </a:lnTo>
                <a:cubicBezTo>
                  <a:pt x="0" y="2001"/>
                  <a:pt x="667" y="2635"/>
                  <a:pt x="1468" y="2635"/>
                </a:cubicBezTo>
                <a:cubicBezTo>
                  <a:pt x="2235" y="2635"/>
                  <a:pt x="2902" y="2001"/>
                  <a:pt x="2902" y="1201"/>
                </a:cubicBezTo>
                <a:lnTo>
                  <a:pt x="2902"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1" name="Google Shape;99;p15">
            <a:extLst>
              <a:ext uri="{FF2B5EF4-FFF2-40B4-BE49-F238E27FC236}">
                <a16:creationId xmlns:a16="http://schemas.microsoft.com/office/drawing/2014/main" id="{866B13C7-C959-622C-66B2-463FA5EB1454}"/>
              </a:ext>
            </a:extLst>
          </p:cNvPr>
          <p:cNvSpPr/>
          <p:nvPr/>
        </p:nvSpPr>
        <p:spPr>
          <a:xfrm>
            <a:off x="14821778" y="8110941"/>
            <a:ext cx="319948" cy="293862"/>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2" name="Google Shape;100;p15">
            <a:extLst>
              <a:ext uri="{FF2B5EF4-FFF2-40B4-BE49-F238E27FC236}">
                <a16:creationId xmlns:a16="http://schemas.microsoft.com/office/drawing/2014/main" id="{807E5E04-D757-86A9-6495-FB9FF63CC78A}"/>
              </a:ext>
            </a:extLst>
          </p:cNvPr>
          <p:cNvSpPr/>
          <p:nvPr/>
        </p:nvSpPr>
        <p:spPr>
          <a:xfrm>
            <a:off x="15141628" y="8110941"/>
            <a:ext cx="319836" cy="293862"/>
          </a:xfrm>
          <a:custGeom>
            <a:avLst/>
            <a:gdLst/>
            <a:ahLst/>
            <a:cxnLst/>
            <a:rect l="l" t="t" r="r" b="b"/>
            <a:pathLst>
              <a:path w="2869" h="2636" extrusionOk="0">
                <a:moveTo>
                  <a:pt x="0" y="0"/>
                </a:moveTo>
                <a:lnTo>
                  <a:pt x="0" y="1201"/>
                </a:lnTo>
                <a:cubicBezTo>
                  <a:pt x="0" y="2001"/>
                  <a:pt x="634" y="2635"/>
                  <a:pt x="1434" y="2635"/>
                </a:cubicBezTo>
                <a:cubicBezTo>
                  <a:pt x="2235" y="2635"/>
                  <a:pt x="2869" y="2001"/>
                  <a:pt x="2869" y="1201"/>
                </a:cubicBezTo>
                <a:lnTo>
                  <a:pt x="2869"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3" name="Google Shape;101;p15">
            <a:extLst>
              <a:ext uri="{FF2B5EF4-FFF2-40B4-BE49-F238E27FC236}">
                <a16:creationId xmlns:a16="http://schemas.microsoft.com/office/drawing/2014/main" id="{C514072A-7F19-E610-5B86-DB23B71D5A8F}"/>
              </a:ext>
            </a:extLst>
          </p:cNvPr>
          <p:cNvSpPr/>
          <p:nvPr/>
        </p:nvSpPr>
        <p:spPr>
          <a:xfrm>
            <a:off x="15461366" y="8110941"/>
            <a:ext cx="319948" cy="293862"/>
          </a:xfrm>
          <a:custGeom>
            <a:avLst/>
            <a:gdLst/>
            <a:ahLst/>
            <a:cxnLst/>
            <a:rect l="l" t="t" r="r" b="b"/>
            <a:pathLst>
              <a:path w="2870" h="2636" extrusionOk="0">
                <a:moveTo>
                  <a:pt x="1" y="0"/>
                </a:moveTo>
                <a:lnTo>
                  <a:pt x="1" y="1201"/>
                </a:lnTo>
                <a:cubicBezTo>
                  <a:pt x="1" y="2001"/>
                  <a:pt x="635" y="2635"/>
                  <a:pt x="1435" y="2635"/>
                </a:cubicBezTo>
                <a:cubicBezTo>
                  <a:pt x="2236" y="2635"/>
                  <a:pt x="2870" y="2001"/>
                  <a:pt x="2870" y="1201"/>
                </a:cubicBezTo>
                <a:lnTo>
                  <a:pt x="2870"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4" name="Google Shape;102;p15">
            <a:extLst>
              <a:ext uri="{FF2B5EF4-FFF2-40B4-BE49-F238E27FC236}">
                <a16:creationId xmlns:a16="http://schemas.microsoft.com/office/drawing/2014/main" id="{6A68CF41-AA9F-F212-8C93-B056D5BE58D5}"/>
              </a:ext>
            </a:extLst>
          </p:cNvPr>
          <p:cNvSpPr/>
          <p:nvPr/>
        </p:nvSpPr>
        <p:spPr>
          <a:xfrm>
            <a:off x="15781216" y="8110941"/>
            <a:ext cx="319948" cy="293862"/>
          </a:xfrm>
          <a:custGeom>
            <a:avLst/>
            <a:gdLst/>
            <a:ahLst/>
            <a:cxnLst/>
            <a:rect l="l" t="t" r="r" b="b"/>
            <a:pathLst>
              <a:path w="2870" h="2636" extrusionOk="0">
                <a:moveTo>
                  <a:pt x="1" y="0"/>
                </a:moveTo>
                <a:lnTo>
                  <a:pt x="1" y="1201"/>
                </a:lnTo>
                <a:cubicBezTo>
                  <a:pt x="1"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5" name="Google Shape;103;p15">
            <a:extLst>
              <a:ext uri="{FF2B5EF4-FFF2-40B4-BE49-F238E27FC236}">
                <a16:creationId xmlns:a16="http://schemas.microsoft.com/office/drawing/2014/main" id="{6799CBA8-57CA-5562-55B7-E30EFD5FDFE3}"/>
              </a:ext>
            </a:extLst>
          </p:cNvPr>
          <p:cNvSpPr/>
          <p:nvPr/>
        </p:nvSpPr>
        <p:spPr>
          <a:xfrm>
            <a:off x="16101067" y="8110941"/>
            <a:ext cx="323626" cy="293862"/>
          </a:xfrm>
          <a:custGeom>
            <a:avLst/>
            <a:gdLst/>
            <a:ahLst/>
            <a:cxnLst/>
            <a:rect l="l" t="t" r="r" b="b"/>
            <a:pathLst>
              <a:path w="2903" h="2636" extrusionOk="0">
                <a:moveTo>
                  <a:pt x="0" y="0"/>
                </a:moveTo>
                <a:lnTo>
                  <a:pt x="0" y="1201"/>
                </a:lnTo>
                <a:cubicBezTo>
                  <a:pt x="0" y="2001"/>
                  <a:pt x="667" y="2635"/>
                  <a:pt x="1435" y="2635"/>
                </a:cubicBezTo>
                <a:cubicBezTo>
                  <a:pt x="2235" y="2635"/>
                  <a:pt x="2902" y="2001"/>
                  <a:pt x="2902" y="1201"/>
                </a:cubicBezTo>
                <a:lnTo>
                  <a:pt x="2869" y="1201"/>
                </a:ln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6" name="Google Shape;104;p15">
            <a:extLst>
              <a:ext uri="{FF2B5EF4-FFF2-40B4-BE49-F238E27FC236}">
                <a16:creationId xmlns:a16="http://schemas.microsoft.com/office/drawing/2014/main" id="{75EA8CFE-D899-D427-E3DF-0CFC2CB3E949}"/>
              </a:ext>
            </a:extLst>
          </p:cNvPr>
          <p:cNvSpPr/>
          <p:nvPr/>
        </p:nvSpPr>
        <p:spPr>
          <a:xfrm>
            <a:off x="16420805" y="8110941"/>
            <a:ext cx="323738" cy="293862"/>
          </a:xfrm>
          <a:custGeom>
            <a:avLst/>
            <a:gdLst/>
            <a:ahLst/>
            <a:cxnLst/>
            <a:rect l="l" t="t" r="r" b="b"/>
            <a:pathLst>
              <a:path w="2904" h="2636" extrusionOk="0">
                <a:moveTo>
                  <a:pt x="1" y="0"/>
                </a:moveTo>
                <a:lnTo>
                  <a:pt x="1" y="1201"/>
                </a:lnTo>
                <a:cubicBezTo>
                  <a:pt x="1" y="2001"/>
                  <a:pt x="668" y="2635"/>
                  <a:pt x="1469" y="2635"/>
                </a:cubicBezTo>
                <a:cubicBezTo>
                  <a:pt x="2236" y="2635"/>
                  <a:pt x="2903" y="2001"/>
                  <a:pt x="2903" y="1201"/>
                </a:cubicBezTo>
                <a:lnTo>
                  <a:pt x="2903"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7" name="Google Shape;105;p15">
            <a:extLst>
              <a:ext uri="{FF2B5EF4-FFF2-40B4-BE49-F238E27FC236}">
                <a16:creationId xmlns:a16="http://schemas.microsoft.com/office/drawing/2014/main" id="{0A0B01E0-8DA5-14D3-9BEA-C8BE12B9174B}"/>
              </a:ext>
            </a:extLst>
          </p:cNvPr>
          <p:cNvSpPr/>
          <p:nvPr/>
        </p:nvSpPr>
        <p:spPr>
          <a:xfrm>
            <a:off x="16744444" y="8110941"/>
            <a:ext cx="319836" cy="293862"/>
          </a:xfrm>
          <a:custGeom>
            <a:avLst/>
            <a:gdLst/>
            <a:ahLst/>
            <a:cxnLst/>
            <a:rect l="l" t="t" r="r" b="b"/>
            <a:pathLst>
              <a:path w="2869" h="2636" extrusionOk="0">
                <a:moveTo>
                  <a:pt x="0" y="0"/>
                </a:moveTo>
                <a:lnTo>
                  <a:pt x="0" y="1201"/>
                </a:lnTo>
                <a:cubicBezTo>
                  <a:pt x="0" y="2001"/>
                  <a:pt x="634" y="2635"/>
                  <a:pt x="1434" y="2635"/>
                </a:cubicBezTo>
                <a:cubicBezTo>
                  <a:pt x="2202" y="2635"/>
                  <a:pt x="2869" y="2001"/>
                  <a:pt x="2869" y="1201"/>
                </a:cubicBez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8" name="Google Shape;106;p15">
            <a:extLst>
              <a:ext uri="{FF2B5EF4-FFF2-40B4-BE49-F238E27FC236}">
                <a16:creationId xmlns:a16="http://schemas.microsoft.com/office/drawing/2014/main" id="{E5885819-B7C7-C953-7EC8-CC73EA7E1A1B}"/>
              </a:ext>
            </a:extLst>
          </p:cNvPr>
          <p:cNvSpPr/>
          <p:nvPr/>
        </p:nvSpPr>
        <p:spPr>
          <a:xfrm>
            <a:off x="17064184" y="8110941"/>
            <a:ext cx="319948" cy="293862"/>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9" name="Google Shape;108;p15">
            <a:extLst>
              <a:ext uri="{FF2B5EF4-FFF2-40B4-BE49-F238E27FC236}">
                <a16:creationId xmlns:a16="http://schemas.microsoft.com/office/drawing/2014/main" id="{5F1A838E-0E4C-4495-07F9-0049C2BB9D29}"/>
              </a:ext>
            </a:extLst>
          </p:cNvPr>
          <p:cNvSpPr txBox="1">
            <a:spLocks/>
          </p:cNvSpPr>
          <p:nvPr/>
        </p:nvSpPr>
        <p:spPr>
          <a:xfrm>
            <a:off x="13795236" y="6534230"/>
            <a:ext cx="2361600" cy="721200"/>
          </a:xfrm>
          <a:prstGeom prst="rect">
            <a:avLst/>
          </a:prstGeom>
          <a:noFill/>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5000" b="1" dirty="0" err="1">
                <a:solidFill>
                  <a:srgbClr val="7030A0"/>
                </a:solidFill>
              </a:rPr>
              <a:t>GetiT</a:t>
            </a:r>
            <a:endParaRPr lang="en-IN" sz="5000" b="1" dirty="0">
              <a:solidFill>
                <a:srgbClr val="7030A0"/>
              </a:solidFill>
            </a:endParaRPr>
          </a:p>
        </p:txBody>
      </p:sp>
      <p:grpSp>
        <p:nvGrpSpPr>
          <p:cNvPr id="105" name="Group 3">
            <a:extLst>
              <a:ext uri="{FF2B5EF4-FFF2-40B4-BE49-F238E27FC236}">
                <a16:creationId xmlns:a16="http://schemas.microsoft.com/office/drawing/2014/main" id="{8B4E3633-A44C-64AB-329F-01B941E78221}"/>
              </a:ext>
            </a:extLst>
          </p:cNvPr>
          <p:cNvGrpSpPr/>
          <p:nvPr/>
        </p:nvGrpSpPr>
        <p:grpSpPr>
          <a:xfrm>
            <a:off x="405108" y="800100"/>
            <a:ext cx="2719092" cy="2517832"/>
            <a:chOff x="0" y="0"/>
            <a:chExt cx="812800" cy="812800"/>
          </a:xfrm>
        </p:grpSpPr>
        <p:sp>
          <p:nvSpPr>
            <p:cNvPr id="106" name="Freeform 4">
              <a:extLst>
                <a:ext uri="{FF2B5EF4-FFF2-40B4-BE49-F238E27FC236}">
                  <a16:creationId xmlns:a16="http://schemas.microsoft.com/office/drawing/2014/main" id="{42396024-F3B4-A199-6455-4AE28A6F6F4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dirty="0"/>
            </a:p>
          </p:txBody>
        </p:sp>
        <p:sp>
          <p:nvSpPr>
            <p:cNvPr id="107" name="TextBox 5">
              <a:extLst>
                <a:ext uri="{FF2B5EF4-FFF2-40B4-BE49-F238E27FC236}">
                  <a16:creationId xmlns:a16="http://schemas.microsoft.com/office/drawing/2014/main" id="{37A93C53-96A5-F889-A144-F6F0E50116F9}"/>
                </a:ext>
              </a:extLst>
            </p:cNvPr>
            <p:cNvSpPr txBox="1"/>
            <p:nvPr/>
          </p:nvSpPr>
          <p:spPr>
            <a:xfrm>
              <a:off x="76200" y="66675"/>
              <a:ext cx="660400" cy="669925"/>
            </a:xfrm>
            <a:prstGeom prst="rect">
              <a:avLst/>
            </a:prstGeom>
          </p:spPr>
          <p:txBody>
            <a:bodyPr lIns="101600" tIns="101600" rIns="101600" bIns="101600" rtlCol="0" anchor="ctr"/>
            <a:lstStyle/>
            <a:p>
              <a:pPr algn="ctr">
                <a:lnSpc>
                  <a:spcPts val="6262"/>
                </a:lnSpc>
              </a:pPr>
              <a:endParaRPr sz="3600"/>
            </a:p>
          </p:txBody>
        </p:sp>
      </p:grpSp>
      <p:grpSp>
        <p:nvGrpSpPr>
          <p:cNvPr id="2" name="Google Shape;2482;p73">
            <a:extLst>
              <a:ext uri="{FF2B5EF4-FFF2-40B4-BE49-F238E27FC236}">
                <a16:creationId xmlns:a16="http://schemas.microsoft.com/office/drawing/2014/main" id="{B2E66DE5-A738-5B81-EC3D-AEC399CBBA88}"/>
              </a:ext>
            </a:extLst>
          </p:cNvPr>
          <p:cNvGrpSpPr/>
          <p:nvPr/>
        </p:nvGrpSpPr>
        <p:grpSpPr>
          <a:xfrm>
            <a:off x="1901870" y="2014191"/>
            <a:ext cx="853916" cy="820356"/>
            <a:chOff x="6732360" y="2636711"/>
            <a:chExt cx="1691651" cy="1413134"/>
          </a:xfrm>
        </p:grpSpPr>
        <p:sp>
          <p:nvSpPr>
            <p:cNvPr id="6" name="Google Shape;2483;p73">
              <a:extLst>
                <a:ext uri="{FF2B5EF4-FFF2-40B4-BE49-F238E27FC236}">
                  <a16:creationId xmlns:a16="http://schemas.microsoft.com/office/drawing/2014/main" id="{D939FBC5-9BC4-D93C-5F80-B8884379543A}"/>
                </a:ext>
              </a:extLst>
            </p:cNvPr>
            <p:cNvSpPr/>
            <p:nvPr/>
          </p:nvSpPr>
          <p:spPr>
            <a:xfrm>
              <a:off x="7133417" y="2636711"/>
              <a:ext cx="472499" cy="405354"/>
            </a:xfrm>
            <a:custGeom>
              <a:avLst/>
              <a:gdLst/>
              <a:ahLst/>
              <a:cxnLst/>
              <a:rect l="l" t="t" r="r" b="b"/>
              <a:pathLst>
                <a:path w="7037" h="6037" extrusionOk="0">
                  <a:moveTo>
                    <a:pt x="4024" y="213"/>
                  </a:moveTo>
                  <a:cubicBezTo>
                    <a:pt x="5574" y="213"/>
                    <a:pt x="6836" y="1463"/>
                    <a:pt x="6836" y="3025"/>
                  </a:cubicBezTo>
                  <a:cubicBezTo>
                    <a:pt x="6836" y="4717"/>
                    <a:pt x="5451" y="5842"/>
                    <a:pt x="4005" y="5842"/>
                  </a:cubicBezTo>
                  <a:cubicBezTo>
                    <a:pt x="3315" y="5842"/>
                    <a:pt x="2611" y="5586"/>
                    <a:pt x="2037" y="5012"/>
                  </a:cubicBezTo>
                  <a:cubicBezTo>
                    <a:pt x="263" y="3238"/>
                    <a:pt x="1525" y="213"/>
                    <a:pt x="4024" y="213"/>
                  </a:cubicBezTo>
                  <a:close/>
                  <a:moveTo>
                    <a:pt x="4005" y="0"/>
                  </a:moveTo>
                  <a:cubicBezTo>
                    <a:pt x="3267" y="0"/>
                    <a:pt x="2514" y="275"/>
                    <a:pt x="1900" y="888"/>
                  </a:cubicBezTo>
                  <a:cubicBezTo>
                    <a:pt x="1" y="2788"/>
                    <a:pt x="1338" y="6037"/>
                    <a:pt x="4024" y="6037"/>
                  </a:cubicBezTo>
                  <a:cubicBezTo>
                    <a:pt x="5687" y="6024"/>
                    <a:pt x="7036" y="4687"/>
                    <a:pt x="7036" y="3025"/>
                  </a:cubicBezTo>
                  <a:cubicBezTo>
                    <a:pt x="7036" y="1206"/>
                    <a:pt x="5553" y="0"/>
                    <a:pt x="4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4;p73">
              <a:extLst>
                <a:ext uri="{FF2B5EF4-FFF2-40B4-BE49-F238E27FC236}">
                  <a16:creationId xmlns:a16="http://schemas.microsoft.com/office/drawing/2014/main" id="{55119F9C-0D6E-B61D-4ED7-EC4726BC846F}"/>
                </a:ext>
              </a:extLst>
            </p:cNvPr>
            <p:cNvSpPr/>
            <p:nvPr/>
          </p:nvSpPr>
          <p:spPr>
            <a:xfrm>
              <a:off x="7179546" y="2811288"/>
              <a:ext cx="670510" cy="913843"/>
            </a:xfrm>
            <a:custGeom>
              <a:avLst/>
              <a:gdLst/>
              <a:ahLst/>
              <a:cxnLst/>
              <a:rect l="l" t="t" r="r" b="b"/>
              <a:pathLst>
                <a:path w="9986" h="13610" extrusionOk="0">
                  <a:moveTo>
                    <a:pt x="838" y="0"/>
                  </a:moveTo>
                  <a:lnTo>
                    <a:pt x="1" y="13009"/>
                  </a:lnTo>
                  <a:lnTo>
                    <a:pt x="8324" y="13609"/>
                  </a:lnTo>
                  <a:lnTo>
                    <a:pt x="9148" y="12784"/>
                  </a:lnTo>
                  <a:lnTo>
                    <a:pt x="9986" y="13609"/>
                  </a:lnTo>
                  <a:lnTo>
                    <a:pt x="9986" y="13609"/>
                  </a:lnTo>
                  <a:lnTo>
                    <a:pt x="8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5;p73">
              <a:extLst>
                <a:ext uri="{FF2B5EF4-FFF2-40B4-BE49-F238E27FC236}">
                  <a16:creationId xmlns:a16="http://schemas.microsoft.com/office/drawing/2014/main" id="{3B582004-8D2C-2972-2780-6D3529401590}"/>
                </a:ext>
              </a:extLst>
            </p:cNvPr>
            <p:cNvSpPr/>
            <p:nvPr/>
          </p:nvSpPr>
          <p:spPr>
            <a:xfrm>
              <a:off x="7068823" y="2811288"/>
              <a:ext cx="669637" cy="913843"/>
            </a:xfrm>
            <a:custGeom>
              <a:avLst/>
              <a:gdLst/>
              <a:ahLst/>
              <a:cxnLst/>
              <a:rect l="l" t="t" r="r" b="b"/>
              <a:pathLst>
                <a:path w="9973" h="13610" extrusionOk="0">
                  <a:moveTo>
                    <a:pt x="125" y="0"/>
                  </a:moveTo>
                  <a:lnTo>
                    <a:pt x="25" y="13147"/>
                  </a:lnTo>
                  <a:cubicBezTo>
                    <a:pt x="0" y="13397"/>
                    <a:pt x="200" y="13609"/>
                    <a:pt x="463" y="13609"/>
                  </a:cubicBezTo>
                  <a:lnTo>
                    <a:pt x="9973" y="13609"/>
                  </a:lnTo>
                  <a:lnTo>
                    <a:pt x="91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6;p73">
              <a:extLst>
                <a:ext uri="{FF2B5EF4-FFF2-40B4-BE49-F238E27FC236}">
                  <a16:creationId xmlns:a16="http://schemas.microsoft.com/office/drawing/2014/main" id="{E6E54159-289B-1299-C77A-3EF0A8DEE30C}"/>
                </a:ext>
              </a:extLst>
            </p:cNvPr>
            <p:cNvSpPr/>
            <p:nvPr/>
          </p:nvSpPr>
          <p:spPr>
            <a:xfrm>
              <a:off x="7703142" y="2977405"/>
              <a:ext cx="468269" cy="410390"/>
            </a:xfrm>
            <a:custGeom>
              <a:avLst/>
              <a:gdLst/>
              <a:ahLst/>
              <a:cxnLst/>
              <a:rect l="l" t="t" r="r" b="b"/>
              <a:pathLst>
                <a:path w="6974" h="6112" extrusionOk="0">
                  <a:moveTo>
                    <a:pt x="3487" y="201"/>
                  </a:moveTo>
                  <a:cubicBezTo>
                    <a:pt x="5299" y="201"/>
                    <a:pt x="6762" y="1488"/>
                    <a:pt x="6762" y="3062"/>
                  </a:cubicBezTo>
                  <a:cubicBezTo>
                    <a:pt x="6762" y="4624"/>
                    <a:pt x="5287" y="5912"/>
                    <a:pt x="3487" y="5912"/>
                  </a:cubicBezTo>
                  <a:cubicBezTo>
                    <a:pt x="1675" y="5912"/>
                    <a:pt x="201" y="4624"/>
                    <a:pt x="201" y="3062"/>
                  </a:cubicBezTo>
                  <a:cubicBezTo>
                    <a:pt x="201" y="1488"/>
                    <a:pt x="1675" y="201"/>
                    <a:pt x="3487" y="201"/>
                  </a:cubicBezTo>
                  <a:close/>
                  <a:moveTo>
                    <a:pt x="3487" y="1"/>
                  </a:moveTo>
                  <a:cubicBezTo>
                    <a:pt x="1563" y="1"/>
                    <a:pt x="1" y="1375"/>
                    <a:pt x="1" y="3062"/>
                  </a:cubicBezTo>
                  <a:cubicBezTo>
                    <a:pt x="1" y="4737"/>
                    <a:pt x="1563" y="6111"/>
                    <a:pt x="3487" y="6111"/>
                  </a:cubicBezTo>
                  <a:cubicBezTo>
                    <a:pt x="5412" y="6111"/>
                    <a:pt x="6974" y="4737"/>
                    <a:pt x="6974" y="3062"/>
                  </a:cubicBezTo>
                  <a:cubicBezTo>
                    <a:pt x="6974" y="1375"/>
                    <a:pt x="5412" y="1"/>
                    <a:pt x="3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7;p73">
              <a:extLst>
                <a:ext uri="{FF2B5EF4-FFF2-40B4-BE49-F238E27FC236}">
                  <a16:creationId xmlns:a16="http://schemas.microsoft.com/office/drawing/2014/main" id="{0D538473-BD7B-A5EF-E437-28A9F8622642}"/>
                </a:ext>
              </a:extLst>
            </p:cNvPr>
            <p:cNvSpPr/>
            <p:nvPr/>
          </p:nvSpPr>
          <p:spPr>
            <a:xfrm>
              <a:off x="7644458" y="3154466"/>
              <a:ext cx="779553" cy="792982"/>
            </a:xfrm>
            <a:custGeom>
              <a:avLst/>
              <a:gdLst/>
              <a:ahLst/>
              <a:cxnLst/>
              <a:rect l="l" t="t" r="r" b="b"/>
              <a:pathLst>
                <a:path w="11610" h="11810" extrusionOk="0">
                  <a:moveTo>
                    <a:pt x="975" y="0"/>
                  </a:moveTo>
                  <a:lnTo>
                    <a:pt x="0" y="11810"/>
                  </a:lnTo>
                  <a:lnTo>
                    <a:pt x="11609" y="11810"/>
                  </a:lnTo>
                  <a:lnTo>
                    <a:pt x="96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8;p73">
              <a:extLst>
                <a:ext uri="{FF2B5EF4-FFF2-40B4-BE49-F238E27FC236}">
                  <a16:creationId xmlns:a16="http://schemas.microsoft.com/office/drawing/2014/main" id="{956FE2CC-C5D9-2735-D14F-FE386F6FB028}"/>
                </a:ext>
              </a:extLst>
            </p:cNvPr>
            <p:cNvSpPr/>
            <p:nvPr/>
          </p:nvSpPr>
          <p:spPr>
            <a:xfrm>
              <a:off x="7515203" y="3154466"/>
              <a:ext cx="779553" cy="792982"/>
            </a:xfrm>
            <a:custGeom>
              <a:avLst/>
              <a:gdLst/>
              <a:ahLst/>
              <a:cxnLst/>
              <a:rect l="l" t="t" r="r" b="b"/>
              <a:pathLst>
                <a:path w="11610" h="11810" extrusionOk="0">
                  <a:moveTo>
                    <a:pt x="963" y="0"/>
                  </a:moveTo>
                  <a:lnTo>
                    <a:pt x="1" y="11810"/>
                  </a:lnTo>
                  <a:lnTo>
                    <a:pt x="11610" y="11810"/>
                  </a:lnTo>
                  <a:lnTo>
                    <a:pt x="11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9;p73">
              <a:extLst>
                <a:ext uri="{FF2B5EF4-FFF2-40B4-BE49-F238E27FC236}">
                  <a16:creationId xmlns:a16="http://schemas.microsoft.com/office/drawing/2014/main" id="{05D0E341-37C9-7689-CF9E-E968B8BCD39A}"/>
                </a:ext>
              </a:extLst>
            </p:cNvPr>
            <p:cNvSpPr/>
            <p:nvPr/>
          </p:nvSpPr>
          <p:spPr>
            <a:xfrm>
              <a:off x="7054522" y="3263510"/>
              <a:ext cx="429728" cy="404549"/>
            </a:xfrm>
            <a:custGeom>
              <a:avLst/>
              <a:gdLst/>
              <a:ahLst/>
              <a:cxnLst/>
              <a:rect l="l" t="t" r="r" b="b"/>
              <a:pathLst>
                <a:path w="6400" h="6025" extrusionOk="0">
                  <a:moveTo>
                    <a:pt x="3200" y="201"/>
                  </a:moveTo>
                  <a:cubicBezTo>
                    <a:pt x="4862" y="201"/>
                    <a:pt x="6199" y="1463"/>
                    <a:pt x="6199" y="3013"/>
                  </a:cubicBezTo>
                  <a:cubicBezTo>
                    <a:pt x="6199" y="4562"/>
                    <a:pt x="4862" y="5824"/>
                    <a:pt x="3200" y="5824"/>
                  </a:cubicBezTo>
                  <a:cubicBezTo>
                    <a:pt x="1550" y="5824"/>
                    <a:pt x="201" y="4562"/>
                    <a:pt x="201" y="3013"/>
                  </a:cubicBezTo>
                  <a:cubicBezTo>
                    <a:pt x="201" y="1463"/>
                    <a:pt x="1550" y="201"/>
                    <a:pt x="3200" y="201"/>
                  </a:cubicBezTo>
                  <a:close/>
                  <a:moveTo>
                    <a:pt x="3200" y="1"/>
                  </a:moveTo>
                  <a:cubicBezTo>
                    <a:pt x="1438" y="1"/>
                    <a:pt x="1" y="1351"/>
                    <a:pt x="1" y="3013"/>
                  </a:cubicBezTo>
                  <a:cubicBezTo>
                    <a:pt x="1" y="4675"/>
                    <a:pt x="1438" y="6024"/>
                    <a:pt x="3200" y="6024"/>
                  </a:cubicBezTo>
                  <a:cubicBezTo>
                    <a:pt x="4962" y="6024"/>
                    <a:pt x="6399" y="4675"/>
                    <a:pt x="6399" y="3013"/>
                  </a:cubicBezTo>
                  <a:cubicBezTo>
                    <a:pt x="6399" y="1351"/>
                    <a:pt x="4962" y="1"/>
                    <a:pt x="3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90;p73">
              <a:extLst>
                <a:ext uri="{FF2B5EF4-FFF2-40B4-BE49-F238E27FC236}">
                  <a16:creationId xmlns:a16="http://schemas.microsoft.com/office/drawing/2014/main" id="{7B7CA661-9A9F-C905-D5DF-6B2754455383}"/>
                </a:ext>
              </a:extLst>
            </p:cNvPr>
            <p:cNvSpPr/>
            <p:nvPr/>
          </p:nvSpPr>
          <p:spPr>
            <a:xfrm>
              <a:off x="6824617" y="3438087"/>
              <a:ext cx="1038062" cy="611758"/>
            </a:xfrm>
            <a:custGeom>
              <a:avLst/>
              <a:gdLst/>
              <a:ahLst/>
              <a:cxnLst/>
              <a:rect l="l" t="t" r="r" b="b"/>
              <a:pathLst>
                <a:path w="15460" h="9111" extrusionOk="0">
                  <a:moveTo>
                    <a:pt x="1" y="0"/>
                  </a:moveTo>
                  <a:lnTo>
                    <a:pt x="1" y="9110"/>
                  </a:lnTo>
                  <a:lnTo>
                    <a:pt x="15459" y="9110"/>
                  </a:lnTo>
                  <a:lnTo>
                    <a:pt x="1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91;p73">
              <a:extLst>
                <a:ext uri="{FF2B5EF4-FFF2-40B4-BE49-F238E27FC236}">
                  <a16:creationId xmlns:a16="http://schemas.microsoft.com/office/drawing/2014/main" id="{BD70A22C-DDD0-7483-EA19-64C9B1739DC5}"/>
                </a:ext>
              </a:extLst>
            </p:cNvPr>
            <p:cNvSpPr/>
            <p:nvPr/>
          </p:nvSpPr>
          <p:spPr>
            <a:xfrm>
              <a:off x="6732360" y="3438087"/>
              <a:ext cx="1037995" cy="611758"/>
            </a:xfrm>
            <a:custGeom>
              <a:avLst/>
              <a:gdLst/>
              <a:ahLst/>
              <a:cxnLst/>
              <a:rect l="l" t="t" r="r" b="b"/>
              <a:pathLst>
                <a:path w="15459" h="9111" extrusionOk="0">
                  <a:moveTo>
                    <a:pt x="0" y="0"/>
                  </a:moveTo>
                  <a:lnTo>
                    <a:pt x="0" y="9110"/>
                  </a:lnTo>
                  <a:lnTo>
                    <a:pt x="15459" y="9110"/>
                  </a:lnTo>
                  <a:lnTo>
                    <a:pt x="154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92;p73">
              <a:extLst>
                <a:ext uri="{FF2B5EF4-FFF2-40B4-BE49-F238E27FC236}">
                  <a16:creationId xmlns:a16="http://schemas.microsoft.com/office/drawing/2014/main" id="{035BB5C1-7121-36FE-CFD6-656E0D88A105}"/>
                </a:ext>
              </a:extLst>
            </p:cNvPr>
            <p:cNvSpPr/>
            <p:nvPr/>
          </p:nvSpPr>
          <p:spPr>
            <a:xfrm>
              <a:off x="7278584" y="2960618"/>
              <a:ext cx="246758" cy="225809"/>
            </a:xfrm>
            <a:custGeom>
              <a:avLst/>
              <a:gdLst/>
              <a:ahLst/>
              <a:cxnLst/>
              <a:rect l="l" t="t" r="r" b="b"/>
              <a:pathLst>
                <a:path w="3675" h="3363" extrusionOk="0">
                  <a:moveTo>
                    <a:pt x="772" y="275"/>
                  </a:moveTo>
                  <a:cubicBezTo>
                    <a:pt x="778" y="275"/>
                    <a:pt x="783" y="275"/>
                    <a:pt x="788" y="276"/>
                  </a:cubicBezTo>
                  <a:cubicBezTo>
                    <a:pt x="1088" y="276"/>
                    <a:pt x="1200" y="601"/>
                    <a:pt x="1200" y="1000"/>
                  </a:cubicBezTo>
                  <a:cubicBezTo>
                    <a:pt x="1200" y="1425"/>
                    <a:pt x="1063" y="1738"/>
                    <a:pt x="788" y="1738"/>
                  </a:cubicBezTo>
                  <a:cubicBezTo>
                    <a:pt x="513" y="1738"/>
                    <a:pt x="350" y="1425"/>
                    <a:pt x="363" y="1000"/>
                  </a:cubicBezTo>
                  <a:cubicBezTo>
                    <a:pt x="363" y="596"/>
                    <a:pt x="507" y="275"/>
                    <a:pt x="772" y="275"/>
                  </a:cubicBezTo>
                  <a:close/>
                  <a:moveTo>
                    <a:pt x="788" y="1"/>
                  </a:moveTo>
                  <a:cubicBezTo>
                    <a:pt x="363" y="1"/>
                    <a:pt x="0" y="363"/>
                    <a:pt x="13" y="1013"/>
                  </a:cubicBezTo>
                  <a:cubicBezTo>
                    <a:pt x="13" y="1675"/>
                    <a:pt x="350" y="2000"/>
                    <a:pt x="775" y="2000"/>
                  </a:cubicBezTo>
                  <a:cubicBezTo>
                    <a:pt x="1188" y="2000"/>
                    <a:pt x="1550" y="1663"/>
                    <a:pt x="1550" y="975"/>
                  </a:cubicBezTo>
                  <a:cubicBezTo>
                    <a:pt x="1550" y="351"/>
                    <a:pt x="1250" y="1"/>
                    <a:pt x="788" y="1"/>
                  </a:cubicBezTo>
                  <a:close/>
                  <a:moveTo>
                    <a:pt x="2900" y="1613"/>
                  </a:moveTo>
                  <a:cubicBezTo>
                    <a:pt x="3212" y="1613"/>
                    <a:pt x="3325" y="1950"/>
                    <a:pt x="3325" y="2338"/>
                  </a:cubicBezTo>
                  <a:cubicBezTo>
                    <a:pt x="3325" y="2762"/>
                    <a:pt x="3175" y="3075"/>
                    <a:pt x="2900" y="3075"/>
                  </a:cubicBezTo>
                  <a:cubicBezTo>
                    <a:pt x="2637" y="3075"/>
                    <a:pt x="2475" y="2762"/>
                    <a:pt x="2475" y="2350"/>
                  </a:cubicBezTo>
                  <a:lnTo>
                    <a:pt x="2487" y="2350"/>
                  </a:lnTo>
                  <a:cubicBezTo>
                    <a:pt x="2487" y="1938"/>
                    <a:pt x="2637" y="1613"/>
                    <a:pt x="2900" y="1613"/>
                  </a:cubicBezTo>
                  <a:close/>
                  <a:moveTo>
                    <a:pt x="2912" y="1350"/>
                  </a:moveTo>
                  <a:cubicBezTo>
                    <a:pt x="2487" y="1350"/>
                    <a:pt x="2125" y="1725"/>
                    <a:pt x="2125" y="2363"/>
                  </a:cubicBezTo>
                  <a:cubicBezTo>
                    <a:pt x="2137" y="3012"/>
                    <a:pt x="2462" y="3337"/>
                    <a:pt x="2887" y="3337"/>
                  </a:cubicBezTo>
                  <a:cubicBezTo>
                    <a:pt x="3312" y="3337"/>
                    <a:pt x="3662" y="3000"/>
                    <a:pt x="3662" y="2325"/>
                  </a:cubicBezTo>
                  <a:lnTo>
                    <a:pt x="3674" y="2313"/>
                  </a:lnTo>
                  <a:cubicBezTo>
                    <a:pt x="3674" y="1700"/>
                    <a:pt x="3375" y="1350"/>
                    <a:pt x="2912" y="1350"/>
                  </a:cubicBezTo>
                  <a:close/>
                  <a:moveTo>
                    <a:pt x="2650" y="1"/>
                  </a:moveTo>
                  <a:lnTo>
                    <a:pt x="738" y="3362"/>
                  </a:lnTo>
                  <a:lnTo>
                    <a:pt x="1025" y="3362"/>
                  </a:lnTo>
                  <a:lnTo>
                    <a:pt x="29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188;p67">
            <a:extLst>
              <a:ext uri="{FF2B5EF4-FFF2-40B4-BE49-F238E27FC236}">
                <a16:creationId xmlns:a16="http://schemas.microsoft.com/office/drawing/2014/main" id="{A97CB8F9-4B83-8F02-CC6D-6332D0DDFF8C}"/>
              </a:ext>
            </a:extLst>
          </p:cNvPr>
          <p:cNvGrpSpPr/>
          <p:nvPr/>
        </p:nvGrpSpPr>
        <p:grpSpPr>
          <a:xfrm rot="1224818">
            <a:off x="640497" y="1551079"/>
            <a:ext cx="1435882" cy="1148726"/>
            <a:chOff x="3861980" y="1963565"/>
            <a:chExt cx="555640" cy="360287"/>
          </a:xfrm>
        </p:grpSpPr>
        <p:sp>
          <p:nvSpPr>
            <p:cNvPr id="64" name="Google Shape;2189;p67">
              <a:extLst>
                <a:ext uri="{FF2B5EF4-FFF2-40B4-BE49-F238E27FC236}">
                  <a16:creationId xmlns:a16="http://schemas.microsoft.com/office/drawing/2014/main" id="{FBF57EF7-D57B-2553-3FB1-2370422816FB}"/>
                </a:ext>
              </a:extLst>
            </p:cNvPr>
            <p:cNvSpPr/>
            <p:nvPr/>
          </p:nvSpPr>
          <p:spPr>
            <a:xfrm>
              <a:off x="3861980" y="1963565"/>
              <a:ext cx="555640" cy="317240"/>
            </a:xfrm>
            <a:custGeom>
              <a:avLst/>
              <a:gdLst/>
              <a:ahLst/>
              <a:cxnLst/>
              <a:rect l="l" t="t" r="r" b="b"/>
              <a:pathLst>
                <a:path w="8274" h="4724" extrusionOk="0">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90;p67">
              <a:extLst>
                <a:ext uri="{FF2B5EF4-FFF2-40B4-BE49-F238E27FC236}">
                  <a16:creationId xmlns:a16="http://schemas.microsoft.com/office/drawing/2014/main" id="{22184246-FE80-7C4C-92B6-21E35A292E28}"/>
                </a:ext>
              </a:extLst>
            </p:cNvPr>
            <p:cNvSpPr/>
            <p:nvPr/>
          </p:nvSpPr>
          <p:spPr>
            <a:xfrm>
              <a:off x="4083524" y="2135548"/>
              <a:ext cx="266941" cy="13498"/>
            </a:xfrm>
            <a:custGeom>
              <a:avLst/>
              <a:gdLst/>
              <a:ahLst/>
              <a:cxnLst/>
              <a:rect l="l" t="t" r="r" b="b"/>
              <a:pathLst>
                <a:path w="3975" h="201" extrusionOk="0">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191;p67">
              <a:extLst>
                <a:ext uri="{FF2B5EF4-FFF2-40B4-BE49-F238E27FC236}">
                  <a16:creationId xmlns:a16="http://schemas.microsoft.com/office/drawing/2014/main" id="{38E421AD-B740-07EF-BAAE-907502F7A518}"/>
                </a:ext>
              </a:extLst>
            </p:cNvPr>
            <p:cNvSpPr/>
            <p:nvPr/>
          </p:nvSpPr>
          <p:spPr>
            <a:xfrm>
              <a:off x="4084397" y="2188467"/>
              <a:ext cx="264389" cy="13498"/>
            </a:xfrm>
            <a:custGeom>
              <a:avLst/>
              <a:gdLst/>
              <a:ahLst/>
              <a:cxnLst/>
              <a:rect l="l" t="t" r="r" b="b"/>
              <a:pathLst>
                <a:path w="3937" h="201" extrusionOk="0">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2;p67">
              <a:extLst>
                <a:ext uri="{FF2B5EF4-FFF2-40B4-BE49-F238E27FC236}">
                  <a16:creationId xmlns:a16="http://schemas.microsoft.com/office/drawing/2014/main" id="{7B55B682-3D75-D770-6885-9592C972E8F8}"/>
                </a:ext>
              </a:extLst>
            </p:cNvPr>
            <p:cNvSpPr/>
            <p:nvPr/>
          </p:nvSpPr>
          <p:spPr>
            <a:xfrm>
              <a:off x="4118780" y="2274022"/>
              <a:ext cx="58828" cy="49829"/>
            </a:xfrm>
            <a:custGeom>
              <a:avLst/>
              <a:gdLst/>
              <a:ahLst/>
              <a:cxnLst/>
              <a:rect l="l" t="t" r="r" b="b"/>
              <a:pathLst>
                <a:path w="876" h="742" extrusionOk="0">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3;p67">
              <a:extLst>
                <a:ext uri="{FF2B5EF4-FFF2-40B4-BE49-F238E27FC236}">
                  <a16:creationId xmlns:a16="http://schemas.microsoft.com/office/drawing/2014/main" id="{40741979-43C4-2BC5-1AD7-BF779E3AB435}"/>
                </a:ext>
              </a:extLst>
            </p:cNvPr>
            <p:cNvSpPr/>
            <p:nvPr/>
          </p:nvSpPr>
          <p:spPr>
            <a:xfrm>
              <a:off x="4278274" y="2274022"/>
              <a:ext cx="58761" cy="49829"/>
            </a:xfrm>
            <a:custGeom>
              <a:avLst/>
              <a:gdLst/>
              <a:ahLst/>
              <a:cxnLst/>
              <a:rect l="l" t="t" r="r" b="b"/>
              <a:pathLst>
                <a:path w="875" h="742" extrusionOk="0">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C074260-0C51-830C-F7F1-E6350D04EDC1}"/>
              </a:ext>
            </a:extLst>
          </p:cNvPr>
          <p:cNvSpPr/>
          <p:nvPr/>
        </p:nvSpPr>
        <p:spPr>
          <a:xfrm flipV="1">
            <a:off x="-228600" y="-190500"/>
            <a:ext cx="18745200" cy="104775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2" name="Title 1">
            <a:extLst>
              <a:ext uri="{FF2B5EF4-FFF2-40B4-BE49-F238E27FC236}">
                <a16:creationId xmlns:a16="http://schemas.microsoft.com/office/drawing/2014/main" id="{383A8BE4-05F4-C1E8-F0C4-820EBE25AFBE}"/>
              </a:ext>
            </a:extLst>
          </p:cNvPr>
          <p:cNvSpPr>
            <a:spLocks noGrp="1"/>
          </p:cNvSpPr>
          <p:nvPr>
            <p:ph type="title"/>
          </p:nvPr>
        </p:nvSpPr>
        <p:spPr>
          <a:xfrm>
            <a:off x="2514600" y="407744"/>
            <a:ext cx="7732800" cy="1145400"/>
          </a:xfrm>
        </p:spPr>
        <p:txBody>
          <a:bodyPr/>
          <a:lstStyle/>
          <a:p>
            <a:r>
              <a:rPr lang="en" sz="6000" b="1" dirty="0">
                <a:solidFill>
                  <a:schemeClr val="accent1"/>
                </a:solidFill>
              </a:rPr>
              <a:t>F</a:t>
            </a:r>
            <a:r>
              <a:rPr lang="en-IN" sz="6000" b="1" dirty="0">
                <a:solidFill>
                  <a:schemeClr val="bg1"/>
                </a:solidFill>
              </a:rPr>
              <a:t>UTURE</a:t>
            </a:r>
            <a:r>
              <a:rPr lang="en-IN" sz="6000" b="1" dirty="0"/>
              <a:t> </a:t>
            </a:r>
            <a:r>
              <a:rPr lang="en" sz="6000" b="1" dirty="0">
                <a:solidFill>
                  <a:schemeClr val="accent1"/>
                </a:solidFill>
              </a:rPr>
              <a:t>E</a:t>
            </a:r>
            <a:r>
              <a:rPr lang="en-IN" sz="6000" b="1" dirty="0">
                <a:solidFill>
                  <a:schemeClr val="bg1"/>
                </a:solidFill>
              </a:rPr>
              <a:t>NHANCEMENT</a:t>
            </a:r>
          </a:p>
        </p:txBody>
      </p:sp>
      <p:sp>
        <p:nvSpPr>
          <p:cNvPr id="3" name="Text Placeholder 2">
            <a:extLst>
              <a:ext uri="{FF2B5EF4-FFF2-40B4-BE49-F238E27FC236}">
                <a16:creationId xmlns:a16="http://schemas.microsoft.com/office/drawing/2014/main" id="{3EAEDB01-0631-B9BE-CE0A-59D470EA4022}"/>
              </a:ext>
            </a:extLst>
          </p:cNvPr>
          <p:cNvSpPr>
            <a:spLocks noGrp="1"/>
          </p:cNvSpPr>
          <p:nvPr>
            <p:ph type="body" idx="1"/>
          </p:nvPr>
        </p:nvSpPr>
        <p:spPr>
          <a:xfrm>
            <a:off x="2216961" y="1790700"/>
            <a:ext cx="13854078" cy="5774498"/>
          </a:xfrm>
        </p:spPr>
        <p:txBody>
          <a:bodyPr/>
          <a:lstStyle/>
          <a:p>
            <a:pPr marL="0" lvl="0" indent="0">
              <a:lnSpc>
                <a:spcPct val="107000"/>
              </a:lnSpc>
              <a:buSzPts val="1000"/>
              <a:buNone/>
              <a:tabLst>
                <a:tab pos="457200" algn="l"/>
              </a:tabLst>
            </a:pPr>
            <a:r>
              <a:rPr lang="en-IN" sz="3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Chatbots and Virtual Assistants</a:t>
            </a:r>
            <a:r>
              <a:rPr lang="en-I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Introduce chatbots or virtual assistants to provide real-time customer support and answer frequently asked questions. </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SzPts val="1000"/>
              <a:buNone/>
              <a:tabLst>
                <a:tab pos="457200" algn="l"/>
              </a:tabLst>
            </a:pPr>
            <a:r>
              <a:rPr lang="en-IN" sz="3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Data Analytics and Business Intelligence</a:t>
            </a:r>
            <a:r>
              <a:rPr lang="en-I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Develop comprehensive data analytics dashboards to provide valuable insights into customer behaviour, product performance, and overall platform health.</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SzPts val="1000"/>
              <a:buNone/>
              <a:tabLst>
                <a:tab pos="457200" algn="l"/>
              </a:tabLst>
            </a:pPr>
            <a:r>
              <a:rPr lang="en-IN" sz="3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Advanced Security Features</a:t>
            </a:r>
            <a:r>
              <a:rPr lang="en-I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Implement two-factor authentication, multi-level user access control, and fraud detection systems to further strengthen platform security.</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en-IN" sz="3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Hybrid Delivery Model</a:t>
            </a:r>
            <a:r>
              <a:rPr lang="en-I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GetiT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could implement a hybrid approach, utilizing </a:t>
            </a:r>
            <a:r>
              <a:rPr lang="en-IN"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Ekart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or other 3PL providers for national deliveries while offering in-house delivery options within Mumbai. This allows for wider reach while maintaining control over local deliveries for a potentially smoother customer experience</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reeform 9">
            <a:extLst>
              <a:ext uri="{FF2B5EF4-FFF2-40B4-BE49-F238E27FC236}">
                <a16:creationId xmlns:a16="http://schemas.microsoft.com/office/drawing/2014/main" id="{97AACE23-0DB5-8EF1-324A-6E2C84147D91}"/>
              </a:ext>
            </a:extLst>
          </p:cNvPr>
          <p:cNvSpPr/>
          <p:nvPr/>
        </p:nvSpPr>
        <p:spPr>
          <a:xfrm>
            <a:off x="17106014" y="-643692"/>
            <a:ext cx="1878347" cy="184875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3"/>
            <a:stretch>
              <a:fillRect/>
            </a:stretch>
          </a:blipFill>
        </p:spPr>
      </p:sp>
      <p:sp>
        <p:nvSpPr>
          <p:cNvPr id="6" name="Freeform 9">
            <a:extLst>
              <a:ext uri="{FF2B5EF4-FFF2-40B4-BE49-F238E27FC236}">
                <a16:creationId xmlns:a16="http://schemas.microsoft.com/office/drawing/2014/main" id="{9F4628B4-6DED-6B59-F169-D2F1D1DF3CC4}"/>
              </a:ext>
            </a:extLst>
          </p:cNvPr>
          <p:cNvSpPr/>
          <p:nvPr/>
        </p:nvSpPr>
        <p:spPr>
          <a:xfrm>
            <a:off x="16409652" y="191323"/>
            <a:ext cx="1878347" cy="184875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3"/>
            <a:stretch>
              <a:fillRect/>
            </a:stretch>
          </a:blipFill>
        </p:spPr>
      </p:sp>
      <p:sp>
        <p:nvSpPr>
          <p:cNvPr id="7" name="Freeform 9">
            <a:extLst>
              <a:ext uri="{FF2B5EF4-FFF2-40B4-BE49-F238E27FC236}">
                <a16:creationId xmlns:a16="http://schemas.microsoft.com/office/drawing/2014/main" id="{373ECA91-D754-80A6-DEA6-E3A758DC6801}"/>
              </a:ext>
            </a:extLst>
          </p:cNvPr>
          <p:cNvSpPr/>
          <p:nvPr/>
        </p:nvSpPr>
        <p:spPr>
          <a:xfrm>
            <a:off x="17068800" y="9043836"/>
            <a:ext cx="1878347" cy="169635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3"/>
            <a:stretch>
              <a:fillRect/>
            </a:stretch>
          </a:blipFill>
        </p:spPr>
      </p:sp>
      <p:sp>
        <p:nvSpPr>
          <p:cNvPr id="8" name="Freeform 9">
            <a:extLst>
              <a:ext uri="{FF2B5EF4-FFF2-40B4-BE49-F238E27FC236}">
                <a16:creationId xmlns:a16="http://schemas.microsoft.com/office/drawing/2014/main" id="{D1CFFF28-CE33-40B1-11A5-4301143AA973}"/>
              </a:ext>
            </a:extLst>
          </p:cNvPr>
          <p:cNvSpPr/>
          <p:nvPr/>
        </p:nvSpPr>
        <p:spPr>
          <a:xfrm>
            <a:off x="16391931" y="8399321"/>
            <a:ext cx="1878347" cy="169635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3"/>
            <a:stretch>
              <a:fillRect/>
            </a:stretch>
          </a:blipFill>
        </p:spPr>
      </p:sp>
      <p:sp>
        <p:nvSpPr>
          <p:cNvPr id="14" name="Freeform 30">
            <a:extLst>
              <a:ext uri="{FF2B5EF4-FFF2-40B4-BE49-F238E27FC236}">
                <a16:creationId xmlns:a16="http://schemas.microsoft.com/office/drawing/2014/main" id="{1E4D59A4-83D5-732E-0F6D-98C01277F715}"/>
              </a:ext>
            </a:extLst>
          </p:cNvPr>
          <p:cNvSpPr/>
          <p:nvPr/>
        </p:nvSpPr>
        <p:spPr>
          <a:xfrm>
            <a:off x="-8229600" y="-3467100"/>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29">
            <a:extLst>
              <a:ext uri="{FF2B5EF4-FFF2-40B4-BE49-F238E27FC236}">
                <a16:creationId xmlns:a16="http://schemas.microsoft.com/office/drawing/2014/main" id="{99A26F58-3F2E-73D0-7D8C-14C943E14F7A}"/>
              </a:ext>
            </a:extLst>
          </p:cNvPr>
          <p:cNvSpPr/>
          <p:nvPr/>
        </p:nvSpPr>
        <p:spPr>
          <a:xfrm>
            <a:off x="-6953612" y="4158186"/>
            <a:ext cx="10664721" cy="10287000"/>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cxnSp>
        <p:nvCxnSpPr>
          <p:cNvPr id="16" name="Google Shape;2228;p44">
            <a:extLst>
              <a:ext uri="{FF2B5EF4-FFF2-40B4-BE49-F238E27FC236}">
                <a16:creationId xmlns:a16="http://schemas.microsoft.com/office/drawing/2014/main" id="{0AF82733-E0E0-1C7B-01FB-B5343ED67577}"/>
              </a:ext>
            </a:extLst>
          </p:cNvPr>
          <p:cNvCxnSpPr>
            <a:cxnSpLocks/>
          </p:cNvCxnSpPr>
          <p:nvPr/>
        </p:nvCxnSpPr>
        <p:spPr>
          <a:xfrm>
            <a:off x="1981200" y="4381500"/>
            <a:ext cx="11125200" cy="0"/>
          </a:xfrm>
          <a:prstGeom prst="straightConnector1">
            <a:avLst/>
          </a:prstGeom>
          <a:noFill/>
          <a:ln w="571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spTree>
    <p:extLst>
      <p:ext uri="{BB962C8B-B14F-4D97-AF65-F5344CB8AC3E}">
        <p14:creationId xmlns:p14="http://schemas.microsoft.com/office/powerpoint/2010/main" val="217421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D4082263-ED97-703C-2B88-5D8C57412D28}"/>
              </a:ext>
            </a:extLst>
          </p:cNvPr>
          <p:cNvSpPr/>
          <p:nvPr/>
        </p:nvSpPr>
        <p:spPr>
          <a:xfrm flipV="1">
            <a:off x="-48227"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2" name="Title 1">
            <a:extLst>
              <a:ext uri="{FF2B5EF4-FFF2-40B4-BE49-F238E27FC236}">
                <a16:creationId xmlns:a16="http://schemas.microsoft.com/office/drawing/2014/main" id="{A7E7A133-0E11-CE57-BD12-69BD62D6D687}"/>
              </a:ext>
            </a:extLst>
          </p:cNvPr>
          <p:cNvSpPr>
            <a:spLocks noGrp="1"/>
          </p:cNvSpPr>
          <p:nvPr>
            <p:ph type="title"/>
          </p:nvPr>
        </p:nvSpPr>
        <p:spPr>
          <a:xfrm>
            <a:off x="-3272573" y="448271"/>
            <a:ext cx="15408000" cy="1145400"/>
          </a:xfrm>
        </p:spPr>
        <p:txBody>
          <a:bodyPr/>
          <a:lstStyle/>
          <a:p>
            <a:r>
              <a:rPr lang="en" sz="8000" b="1" dirty="0">
                <a:solidFill>
                  <a:schemeClr val="accent1"/>
                </a:solidFill>
              </a:rPr>
              <a:t>C</a:t>
            </a:r>
            <a:r>
              <a:rPr lang="en-US" sz="8000" b="1" dirty="0">
                <a:solidFill>
                  <a:schemeClr val="bg1"/>
                </a:solidFill>
              </a:rPr>
              <a:t>ONCLUSION</a:t>
            </a:r>
            <a:endParaRPr lang="en-IN" sz="8000" b="1" dirty="0">
              <a:solidFill>
                <a:schemeClr val="bg1"/>
              </a:solidFill>
            </a:endParaRPr>
          </a:p>
        </p:txBody>
      </p:sp>
      <p:sp>
        <p:nvSpPr>
          <p:cNvPr id="3" name="Text Placeholder 2">
            <a:extLst>
              <a:ext uri="{FF2B5EF4-FFF2-40B4-BE49-F238E27FC236}">
                <a16:creationId xmlns:a16="http://schemas.microsoft.com/office/drawing/2014/main" id="{54748ADB-9049-A32B-477A-47A9CFB66814}"/>
              </a:ext>
            </a:extLst>
          </p:cNvPr>
          <p:cNvSpPr>
            <a:spLocks noGrp="1"/>
          </p:cNvSpPr>
          <p:nvPr>
            <p:ph type="body" idx="1"/>
          </p:nvPr>
        </p:nvSpPr>
        <p:spPr>
          <a:xfrm>
            <a:off x="1039950" y="2695888"/>
            <a:ext cx="15408000" cy="6993000"/>
          </a:xfrm>
        </p:spPr>
        <p:txBody>
          <a:bodyPr/>
          <a:lstStyle/>
          <a:p>
            <a:pPr marL="304800" indent="0">
              <a:buNone/>
            </a:pPr>
            <a:r>
              <a:rPr lang="en-US" sz="3600" dirty="0" err="1">
                <a:solidFill>
                  <a:schemeClr val="bg1"/>
                </a:solidFill>
              </a:rPr>
              <a:t>GetiT</a:t>
            </a:r>
            <a:r>
              <a:rPr lang="en-US" sz="3600" dirty="0">
                <a:solidFill>
                  <a:schemeClr val="bg1"/>
                </a:solidFill>
              </a:rPr>
              <a:t> online marketplace transcends the limitations of physical stores, offering businesses a wider reach, enhanced customer experience, and streamlined operations. The secure and scalable MERN stack architecture with socket integration lays a solid foundation for future growth. By implementing advanced features like chatbots, live support, and data analytics dashboards, </a:t>
            </a:r>
            <a:r>
              <a:rPr lang="en-US" sz="3600" dirty="0" err="1">
                <a:solidFill>
                  <a:schemeClr val="bg1"/>
                </a:solidFill>
              </a:rPr>
              <a:t>GetiT</a:t>
            </a:r>
            <a:r>
              <a:rPr lang="en-US" sz="3600" dirty="0">
                <a:solidFill>
                  <a:schemeClr val="bg1"/>
                </a:solidFill>
              </a:rPr>
              <a:t> can empower businesses with real-time customer insights and data-driven decision making. Additionally, integrations with 3PL (Third-Party Logistics) providers can optimize order fulfillment, further enhancing customer satisfaction. Through continuous innovation in functionality and integration, </a:t>
            </a:r>
            <a:r>
              <a:rPr lang="en-US" sz="3600" dirty="0" err="1">
                <a:solidFill>
                  <a:schemeClr val="bg1"/>
                </a:solidFill>
              </a:rPr>
              <a:t>GetiT</a:t>
            </a:r>
            <a:r>
              <a:rPr lang="en-US" sz="3600" dirty="0">
                <a:solidFill>
                  <a:schemeClr val="bg1"/>
                </a:solidFill>
              </a:rPr>
              <a:t> has the potential to become a thriving online marketplace, empowering businesses and delighting customers.</a:t>
            </a:r>
          </a:p>
        </p:txBody>
      </p:sp>
      <p:sp>
        <p:nvSpPr>
          <p:cNvPr id="14" name="Freeform 30">
            <a:extLst>
              <a:ext uri="{FF2B5EF4-FFF2-40B4-BE49-F238E27FC236}">
                <a16:creationId xmlns:a16="http://schemas.microsoft.com/office/drawing/2014/main" id="{97AB0F63-31B3-3899-655A-BFED4DCBA128}"/>
              </a:ext>
            </a:extLst>
          </p:cNvPr>
          <p:cNvSpPr/>
          <p:nvPr/>
        </p:nvSpPr>
        <p:spPr>
          <a:xfrm>
            <a:off x="12135427" y="-5981700"/>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29">
            <a:extLst>
              <a:ext uri="{FF2B5EF4-FFF2-40B4-BE49-F238E27FC236}">
                <a16:creationId xmlns:a16="http://schemas.microsoft.com/office/drawing/2014/main" id="{B5873513-FF11-9E58-6003-F8F6C487BEB7}"/>
              </a:ext>
            </a:extLst>
          </p:cNvPr>
          <p:cNvSpPr/>
          <p:nvPr/>
        </p:nvSpPr>
        <p:spPr>
          <a:xfrm>
            <a:off x="13995589" y="4634607"/>
            <a:ext cx="10664721" cy="10287000"/>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4">
            <a:extLst>
              <a:ext uri="{FF2B5EF4-FFF2-40B4-BE49-F238E27FC236}">
                <a16:creationId xmlns:a16="http://schemas.microsoft.com/office/drawing/2014/main" id="{A6CD688E-8AFE-A4FC-902B-3EBA4B74F9D9}"/>
              </a:ext>
            </a:extLst>
          </p:cNvPr>
          <p:cNvGrpSpPr/>
          <p:nvPr/>
        </p:nvGrpSpPr>
        <p:grpSpPr>
          <a:xfrm>
            <a:off x="1828800" y="1936641"/>
            <a:ext cx="8610600" cy="161135"/>
            <a:chOff x="0" y="0"/>
            <a:chExt cx="2622525" cy="643241"/>
          </a:xfrm>
        </p:grpSpPr>
        <p:sp>
          <p:nvSpPr>
            <p:cNvPr id="17" name="Freeform 5">
              <a:extLst>
                <a:ext uri="{FF2B5EF4-FFF2-40B4-BE49-F238E27FC236}">
                  <a16:creationId xmlns:a16="http://schemas.microsoft.com/office/drawing/2014/main" id="{233193A9-BAE0-E19A-F5B9-29EA7A779AE3}"/>
                </a:ext>
              </a:extLst>
            </p:cNvPr>
            <p:cNvSpPr/>
            <p:nvPr/>
          </p:nvSpPr>
          <p:spPr>
            <a:xfrm>
              <a:off x="0" y="0"/>
              <a:ext cx="2622525" cy="643241"/>
            </a:xfrm>
            <a:custGeom>
              <a:avLst/>
              <a:gdLst/>
              <a:ahLst/>
              <a:cxnLst/>
              <a:rect l="l" t="t" r="r" b="b"/>
              <a:pathLst>
                <a:path w="2622525" h="643241">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18" name="TextBox 6">
              <a:extLst>
                <a:ext uri="{FF2B5EF4-FFF2-40B4-BE49-F238E27FC236}">
                  <a16:creationId xmlns:a16="http://schemas.microsoft.com/office/drawing/2014/main" id="{1B0C6A7A-03F4-2EA8-02F6-7B8EA8699BD3}"/>
                </a:ext>
              </a:extLst>
            </p:cNvPr>
            <p:cNvSpPr txBox="1"/>
            <p:nvPr/>
          </p:nvSpPr>
          <p:spPr>
            <a:xfrm>
              <a:off x="0" y="-9525"/>
              <a:ext cx="2622525" cy="652766"/>
            </a:xfrm>
            <a:prstGeom prst="rect">
              <a:avLst/>
            </a:prstGeom>
          </p:spPr>
          <p:txBody>
            <a:bodyPr lIns="50800" tIns="50800" rIns="50800" bIns="50800" rtlCol="0" anchor="ctr"/>
            <a:lstStyle/>
            <a:p>
              <a:pPr marL="0" lvl="0" indent="0" algn="ctr">
                <a:lnSpc>
                  <a:spcPts val="3131"/>
                </a:lnSpc>
                <a:spcBef>
                  <a:spcPct val="0"/>
                </a:spcBef>
              </a:pPr>
              <a:endParaRPr/>
            </a:p>
          </p:txBody>
        </p:sp>
      </p:grpSp>
    </p:spTree>
    <p:extLst>
      <p:ext uri="{BB962C8B-B14F-4D97-AF65-F5344CB8AC3E}">
        <p14:creationId xmlns:p14="http://schemas.microsoft.com/office/powerpoint/2010/main" val="2173559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a:grpSpLocks noChangeAspect="1"/>
          </p:cNvGrpSpPr>
          <p:nvPr/>
        </p:nvGrpSpPr>
        <p:grpSpPr>
          <a:xfrm>
            <a:off x="3056869" y="3483080"/>
            <a:ext cx="3662832" cy="3662832"/>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r="-24712"/>
              </a:stretch>
            </a:blipFill>
          </p:spPr>
        </p:sp>
      </p:grpSp>
      <p:grpSp>
        <p:nvGrpSpPr>
          <p:cNvPr id="7" name="Group 7"/>
          <p:cNvGrpSpPr>
            <a:grpSpLocks noChangeAspect="1"/>
          </p:cNvGrpSpPr>
          <p:nvPr/>
        </p:nvGrpSpPr>
        <p:grpSpPr>
          <a:xfrm>
            <a:off x="7314917" y="3483080"/>
            <a:ext cx="3662832" cy="366283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r="223" b="-50092"/>
              </a:stretch>
            </a:blipFill>
          </p:spPr>
        </p:sp>
      </p:grpSp>
      <p:grpSp>
        <p:nvGrpSpPr>
          <p:cNvPr id="11" name="Group 11"/>
          <p:cNvGrpSpPr>
            <a:grpSpLocks noChangeAspect="1"/>
          </p:cNvGrpSpPr>
          <p:nvPr/>
        </p:nvGrpSpPr>
        <p:grpSpPr>
          <a:xfrm>
            <a:off x="11568299" y="3483080"/>
            <a:ext cx="3662832" cy="3662832"/>
            <a:chOff x="0" y="0"/>
            <a:chExt cx="14840029" cy="14840029"/>
          </a:xfrm>
        </p:grpSpPr>
        <p:sp>
          <p:nvSpPr>
            <p:cNvPr id="12" name="Freeform 1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3" name="Freeform 1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14" name="Freeform 1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5046" r="223" b="-25046"/>
              </a:stretch>
            </a:blipFill>
          </p:spPr>
        </p:sp>
      </p:grpSp>
      <p:sp>
        <p:nvSpPr>
          <p:cNvPr id="15" name="Freeform 15"/>
          <p:cNvSpPr/>
          <p:nvPr/>
        </p:nvSpPr>
        <p:spPr>
          <a:xfrm>
            <a:off x="15431023" y="7619197"/>
            <a:ext cx="1469330" cy="1421243"/>
          </a:xfrm>
          <a:custGeom>
            <a:avLst/>
            <a:gdLst/>
            <a:ahLst/>
            <a:cxnLst/>
            <a:rect l="l" t="t" r="r" b="b"/>
            <a:pathLst>
              <a:path w="1469330" h="1421243">
                <a:moveTo>
                  <a:pt x="0" y="0"/>
                </a:moveTo>
                <a:lnTo>
                  <a:pt x="1469331" y="0"/>
                </a:lnTo>
                <a:lnTo>
                  <a:pt x="1469331"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5563917" y="1508197"/>
            <a:ext cx="7160167" cy="97587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Our team</a:t>
            </a:r>
          </a:p>
        </p:txBody>
      </p:sp>
      <p:sp>
        <p:nvSpPr>
          <p:cNvPr id="17" name="TextBox 17"/>
          <p:cNvSpPr txBox="1"/>
          <p:nvPr/>
        </p:nvSpPr>
        <p:spPr>
          <a:xfrm>
            <a:off x="3056869" y="7261594"/>
            <a:ext cx="3387457" cy="400373"/>
          </a:xfrm>
          <a:prstGeom prst="rect">
            <a:avLst/>
          </a:prstGeom>
        </p:spPr>
        <p:txBody>
          <a:bodyPr lIns="0" tIns="0" rIns="0" bIns="0" rtlCol="0" anchor="t">
            <a:spAutoFit/>
          </a:bodyPr>
          <a:lstStyle/>
          <a:p>
            <a:pPr algn="ctr">
              <a:lnSpc>
                <a:spcPts val="3354"/>
              </a:lnSpc>
            </a:pPr>
            <a:r>
              <a:rPr lang="en-US" sz="2297">
                <a:solidFill>
                  <a:srgbClr val="FFFFFF"/>
                </a:solidFill>
                <a:latin typeface="DM Sans Bold"/>
              </a:rPr>
              <a:t>Claudia Alves</a:t>
            </a:r>
          </a:p>
        </p:txBody>
      </p:sp>
      <p:sp>
        <p:nvSpPr>
          <p:cNvPr id="18" name="TextBox 18"/>
          <p:cNvSpPr txBox="1"/>
          <p:nvPr/>
        </p:nvSpPr>
        <p:spPr>
          <a:xfrm>
            <a:off x="3056869" y="7651241"/>
            <a:ext cx="3387457" cy="375672"/>
          </a:xfrm>
          <a:prstGeom prst="rect">
            <a:avLst/>
          </a:prstGeom>
        </p:spPr>
        <p:txBody>
          <a:bodyPr lIns="0" tIns="0" rIns="0" bIns="0" rtlCol="0" anchor="t">
            <a:spAutoFit/>
          </a:bodyPr>
          <a:lstStyle/>
          <a:p>
            <a:pPr algn="ctr">
              <a:lnSpc>
                <a:spcPts val="3062"/>
              </a:lnSpc>
            </a:pPr>
            <a:r>
              <a:rPr lang="en-US" sz="2097">
                <a:solidFill>
                  <a:srgbClr val="FFFFFF"/>
                </a:solidFill>
                <a:latin typeface="DM Sans"/>
              </a:rPr>
              <a:t>Business Head</a:t>
            </a:r>
          </a:p>
        </p:txBody>
      </p:sp>
      <p:sp>
        <p:nvSpPr>
          <p:cNvPr id="19" name="TextBox 19"/>
          <p:cNvSpPr txBox="1"/>
          <p:nvPr/>
        </p:nvSpPr>
        <p:spPr>
          <a:xfrm>
            <a:off x="7450271" y="7261594"/>
            <a:ext cx="3387457" cy="400373"/>
          </a:xfrm>
          <a:prstGeom prst="rect">
            <a:avLst/>
          </a:prstGeom>
        </p:spPr>
        <p:txBody>
          <a:bodyPr lIns="0" tIns="0" rIns="0" bIns="0" rtlCol="0" anchor="t">
            <a:spAutoFit/>
          </a:bodyPr>
          <a:lstStyle/>
          <a:p>
            <a:pPr algn="ctr">
              <a:lnSpc>
                <a:spcPts val="3354"/>
              </a:lnSpc>
            </a:pPr>
            <a:r>
              <a:rPr lang="en-US" sz="2297">
                <a:solidFill>
                  <a:srgbClr val="FFFFFF"/>
                </a:solidFill>
                <a:latin typeface="DM Sans Bold"/>
              </a:rPr>
              <a:t>Adeline Palmerston</a:t>
            </a:r>
          </a:p>
        </p:txBody>
      </p:sp>
      <p:sp>
        <p:nvSpPr>
          <p:cNvPr id="20" name="TextBox 20"/>
          <p:cNvSpPr txBox="1"/>
          <p:nvPr/>
        </p:nvSpPr>
        <p:spPr>
          <a:xfrm>
            <a:off x="7450271" y="7651241"/>
            <a:ext cx="3387457" cy="375672"/>
          </a:xfrm>
          <a:prstGeom prst="rect">
            <a:avLst/>
          </a:prstGeom>
        </p:spPr>
        <p:txBody>
          <a:bodyPr lIns="0" tIns="0" rIns="0" bIns="0" rtlCol="0" anchor="t">
            <a:spAutoFit/>
          </a:bodyPr>
          <a:lstStyle/>
          <a:p>
            <a:pPr algn="ctr">
              <a:lnSpc>
                <a:spcPts val="3062"/>
              </a:lnSpc>
            </a:pPr>
            <a:r>
              <a:rPr lang="en-US" sz="2097">
                <a:solidFill>
                  <a:srgbClr val="FFFFFF"/>
                </a:solidFill>
                <a:latin typeface="DM Sans"/>
              </a:rPr>
              <a:t>Ceo Founder</a:t>
            </a:r>
          </a:p>
        </p:txBody>
      </p:sp>
      <p:sp>
        <p:nvSpPr>
          <p:cNvPr id="21" name="TextBox 21"/>
          <p:cNvSpPr txBox="1"/>
          <p:nvPr/>
        </p:nvSpPr>
        <p:spPr>
          <a:xfrm>
            <a:off x="11705987" y="7254799"/>
            <a:ext cx="3387457" cy="400373"/>
          </a:xfrm>
          <a:prstGeom prst="rect">
            <a:avLst/>
          </a:prstGeom>
        </p:spPr>
        <p:txBody>
          <a:bodyPr lIns="0" tIns="0" rIns="0" bIns="0" rtlCol="0" anchor="t">
            <a:spAutoFit/>
          </a:bodyPr>
          <a:lstStyle/>
          <a:p>
            <a:pPr algn="ctr">
              <a:lnSpc>
                <a:spcPts val="3354"/>
              </a:lnSpc>
            </a:pPr>
            <a:r>
              <a:rPr lang="en-US" sz="2297">
                <a:solidFill>
                  <a:srgbClr val="FFFFFF"/>
                </a:solidFill>
                <a:latin typeface="DM Sans Bold"/>
              </a:rPr>
              <a:t>Aaron Loeb</a:t>
            </a:r>
          </a:p>
        </p:txBody>
      </p:sp>
      <p:sp>
        <p:nvSpPr>
          <p:cNvPr id="22" name="TextBox 22"/>
          <p:cNvSpPr txBox="1"/>
          <p:nvPr/>
        </p:nvSpPr>
        <p:spPr>
          <a:xfrm>
            <a:off x="11705987" y="7644446"/>
            <a:ext cx="3387457" cy="375672"/>
          </a:xfrm>
          <a:prstGeom prst="rect">
            <a:avLst/>
          </a:prstGeom>
        </p:spPr>
        <p:txBody>
          <a:bodyPr lIns="0" tIns="0" rIns="0" bIns="0" rtlCol="0" anchor="t">
            <a:spAutoFit/>
          </a:bodyPr>
          <a:lstStyle/>
          <a:p>
            <a:pPr algn="ctr">
              <a:lnSpc>
                <a:spcPts val="3062"/>
              </a:lnSpc>
            </a:pPr>
            <a:r>
              <a:rPr lang="en-US" sz="2097">
                <a:solidFill>
                  <a:srgbClr val="FFFFFF"/>
                </a:solidFill>
                <a:latin typeface="DM Sans"/>
              </a:rPr>
              <a:t>Marketing Head</a:t>
            </a:r>
          </a:p>
        </p:txBody>
      </p:sp>
      <p:sp>
        <p:nvSpPr>
          <p:cNvPr id="23" name="Freeform 23"/>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8"/>
            <a:stretch>
              <a:fillRect/>
            </a:stretch>
          </a:blipFill>
        </p:spPr>
      </p:sp>
      <p:sp>
        <p:nvSpPr>
          <p:cNvPr id="24" name="Freeform 24"/>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8"/>
            <a:stretch>
              <a:fillRect/>
            </a:stretch>
          </a:blipFill>
        </p:spPr>
      </p:sp>
      <p:sp>
        <p:nvSpPr>
          <p:cNvPr id="25" name="Freeform 2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67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TextBox 5"/>
          <p:cNvSpPr txBox="1"/>
          <p:nvPr/>
        </p:nvSpPr>
        <p:spPr>
          <a:xfrm>
            <a:off x="6543310" y="6958542"/>
            <a:ext cx="8762999" cy="507831"/>
          </a:xfrm>
          <a:prstGeom prst="rect">
            <a:avLst/>
          </a:prstGeom>
        </p:spPr>
        <p:txBody>
          <a:bodyPr wrap="square" lIns="0" tIns="0" rIns="0" bIns="0" rtlCol="0" anchor="t">
            <a:spAutoFit/>
          </a:bodyPr>
          <a:lstStyle/>
          <a:p>
            <a:pPr algn="ctr">
              <a:lnSpc>
                <a:spcPts val="4007"/>
              </a:lnSpc>
            </a:pPr>
            <a:r>
              <a:rPr lang="en-US" sz="3200" dirty="0">
                <a:solidFill>
                  <a:srgbClr val="B100E8"/>
                </a:solidFill>
                <a:latin typeface="Now Bold"/>
              </a:rPr>
              <a:t>For watching this presentation</a:t>
            </a:r>
          </a:p>
        </p:txBody>
      </p:sp>
      <p:sp>
        <p:nvSpPr>
          <p:cNvPr id="6" name="Freeform 6"/>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129657" y="5230834"/>
            <a:ext cx="14479766" cy="1608133"/>
          </a:xfrm>
          <a:prstGeom prst="rect">
            <a:avLst/>
          </a:prstGeom>
        </p:spPr>
        <p:txBody>
          <a:bodyPr wrap="square" lIns="0" tIns="0" rIns="0" bIns="0" rtlCol="0" anchor="t">
            <a:spAutoFit/>
          </a:bodyPr>
          <a:lstStyle/>
          <a:p>
            <a:pPr algn="ctr">
              <a:lnSpc>
                <a:spcPts val="11242"/>
              </a:lnSpc>
            </a:pPr>
            <a:r>
              <a:rPr lang="en-US" sz="13800" dirty="0">
                <a:solidFill>
                  <a:srgbClr val="048AFF"/>
                </a:solidFill>
                <a:latin typeface="Now Bold"/>
              </a:rPr>
              <a:t>THANK YOU</a:t>
            </a:r>
          </a:p>
        </p:txBody>
      </p:sp>
      <p:sp>
        <p:nvSpPr>
          <p:cNvPr id="19" name="Freeform 4">
            <a:extLst>
              <a:ext uri="{FF2B5EF4-FFF2-40B4-BE49-F238E27FC236}">
                <a16:creationId xmlns:a16="http://schemas.microsoft.com/office/drawing/2014/main" id="{44946687-05DA-7596-2A18-0CAC1FFB616C}"/>
              </a:ext>
            </a:extLst>
          </p:cNvPr>
          <p:cNvSpPr/>
          <p:nvPr/>
        </p:nvSpPr>
        <p:spPr>
          <a:xfrm>
            <a:off x="1600200" y="4283971"/>
            <a:ext cx="943304" cy="741882"/>
          </a:xfrm>
          <a:custGeom>
            <a:avLst/>
            <a:gdLst/>
            <a:ahLst/>
            <a:cxnLst/>
            <a:rect l="l" t="t" r="r" b="b"/>
            <a:pathLst>
              <a:path w="1171076" h="1132750">
                <a:moveTo>
                  <a:pt x="0" y="0"/>
                </a:moveTo>
                <a:lnTo>
                  <a:pt x="1171076" y="0"/>
                </a:lnTo>
                <a:lnTo>
                  <a:pt x="1171076" y="1132750"/>
                </a:lnTo>
                <a:lnTo>
                  <a:pt x="0" y="11327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5127441" y="1943465"/>
            <a:ext cx="8033118" cy="736771"/>
          </a:xfrm>
          <a:prstGeom prst="rect">
            <a:avLst/>
          </a:prstGeom>
        </p:spPr>
        <p:txBody>
          <a:bodyPr lIns="0" tIns="0" rIns="0" bIns="0" rtlCol="0" anchor="t">
            <a:spAutoFit/>
          </a:bodyPr>
          <a:lstStyle/>
          <a:p>
            <a:pPr algn="ctr">
              <a:lnSpc>
                <a:spcPts val="6027"/>
              </a:lnSpc>
            </a:pPr>
            <a:r>
              <a:rPr lang="en-US" sz="4336">
                <a:solidFill>
                  <a:srgbClr val="048AFF"/>
                </a:solidFill>
                <a:latin typeface="Now Bold"/>
              </a:rPr>
              <a:t>RESOURCE PAGE</a:t>
            </a:r>
          </a:p>
        </p:txBody>
      </p:sp>
      <p:sp>
        <p:nvSpPr>
          <p:cNvPr id="4" name="Freeform 4"/>
          <p:cNvSpPr/>
          <p:nvPr/>
        </p:nvSpPr>
        <p:spPr>
          <a:xfrm>
            <a:off x="5333024" y="3943971"/>
            <a:ext cx="1171076" cy="1132750"/>
          </a:xfrm>
          <a:custGeom>
            <a:avLst/>
            <a:gdLst/>
            <a:ahLst/>
            <a:cxnLst/>
            <a:rect l="l" t="t" r="r" b="b"/>
            <a:pathLst>
              <a:path w="1171076" h="1132750">
                <a:moveTo>
                  <a:pt x="0" y="0"/>
                </a:moveTo>
                <a:lnTo>
                  <a:pt x="1171076" y="0"/>
                </a:lnTo>
                <a:lnTo>
                  <a:pt x="1171076" y="1132750"/>
                </a:lnTo>
                <a:lnTo>
                  <a:pt x="0" y="1132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784109" y="3751944"/>
            <a:ext cx="1355270" cy="1324776"/>
          </a:xfrm>
          <a:custGeom>
            <a:avLst/>
            <a:gdLst/>
            <a:ahLst/>
            <a:cxnLst/>
            <a:rect l="l" t="t" r="r" b="b"/>
            <a:pathLst>
              <a:path w="1355270" h="1324776">
                <a:moveTo>
                  <a:pt x="0" y="0"/>
                </a:moveTo>
                <a:lnTo>
                  <a:pt x="1355269" y="0"/>
                </a:lnTo>
                <a:lnTo>
                  <a:pt x="1355269" y="1324777"/>
                </a:lnTo>
                <a:lnTo>
                  <a:pt x="0" y="1324777"/>
                </a:lnTo>
                <a:lnTo>
                  <a:pt x="0" y="0"/>
                </a:lnTo>
                <a:close/>
              </a:path>
            </a:pathLst>
          </a:custGeom>
          <a:blipFill>
            <a:blip r:embed="rId5"/>
            <a:stretch>
              <a:fillRect/>
            </a:stretch>
          </a:blipFill>
        </p:spPr>
      </p:sp>
      <p:sp>
        <p:nvSpPr>
          <p:cNvPr id="6" name="Freeform 6"/>
          <p:cNvSpPr/>
          <p:nvPr/>
        </p:nvSpPr>
        <p:spPr>
          <a:xfrm>
            <a:off x="4886931" y="5582280"/>
            <a:ext cx="1326434" cy="1324776"/>
          </a:xfrm>
          <a:custGeom>
            <a:avLst/>
            <a:gdLst/>
            <a:ahLst/>
            <a:cxnLst/>
            <a:rect l="l" t="t" r="r" b="b"/>
            <a:pathLst>
              <a:path w="1326434" h="1324776">
                <a:moveTo>
                  <a:pt x="0" y="0"/>
                </a:moveTo>
                <a:lnTo>
                  <a:pt x="1326435" y="0"/>
                </a:lnTo>
                <a:lnTo>
                  <a:pt x="1326435" y="1324776"/>
                </a:lnTo>
                <a:lnTo>
                  <a:pt x="0" y="1324776"/>
                </a:lnTo>
                <a:lnTo>
                  <a:pt x="0" y="0"/>
                </a:lnTo>
                <a:close/>
              </a:path>
            </a:pathLst>
          </a:custGeom>
          <a:blipFill>
            <a:blip r:embed="rId6"/>
            <a:stretch>
              <a:fillRect/>
            </a:stretch>
          </a:blipFill>
        </p:spPr>
      </p:sp>
      <p:sp>
        <p:nvSpPr>
          <p:cNvPr id="7" name="Freeform 7"/>
          <p:cNvSpPr/>
          <p:nvPr/>
        </p:nvSpPr>
        <p:spPr>
          <a:xfrm>
            <a:off x="3335905" y="5669230"/>
            <a:ext cx="1324776" cy="1324776"/>
          </a:xfrm>
          <a:custGeom>
            <a:avLst/>
            <a:gdLst/>
            <a:ahLst/>
            <a:cxnLst/>
            <a:rect l="l" t="t" r="r" b="b"/>
            <a:pathLst>
              <a:path w="1324776" h="1324776">
                <a:moveTo>
                  <a:pt x="0" y="0"/>
                </a:moveTo>
                <a:lnTo>
                  <a:pt x="1324777" y="0"/>
                </a:lnTo>
                <a:lnTo>
                  <a:pt x="1324777" y="1324776"/>
                </a:lnTo>
                <a:lnTo>
                  <a:pt x="0" y="1324776"/>
                </a:lnTo>
                <a:lnTo>
                  <a:pt x="0" y="0"/>
                </a:lnTo>
                <a:close/>
              </a:path>
            </a:pathLst>
          </a:custGeom>
          <a:blipFill>
            <a:blip r:embed="rId7"/>
            <a:stretch>
              <a:fillRect/>
            </a:stretch>
          </a:blipFill>
        </p:spPr>
      </p:sp>
      <p:sp>
        <p:nvSpPr>
          <p:cNvPr id="8" name="Freeform 8"/>
          <p:cNvSpPr/>
          <p:nvPr/>
        </p:nvSpPr>
        <p:spPr>
          <a:xfrm>
            <a:off x="1784109" y="5669230"/>
            <a:ext cx="1326434" cy="1324776"/>
          </a:xfrm>
          <a:custGeom>
            <a:avLst/>
            <a:gdLst/>
            <a:ahLst/>
            <a:cxnLst/>
            <a:rect l="l" t="t" r="r" b="b"/>
            <a:pathLst>
              <a:path w="1326434" h="1324776">
                <a:moveTo>
                  <a:pt x="0" y="0"/>
                </a:moveTo>
                <a:lnTo>
                  <a:pt x="1326434" y="0"/>
                </a:lnTo>
                <a:lnTo>
                  <a:pt x="1326434" y="1324776"/>
                </a:lnTo>
                <a:lnTo>
                  <a:pt x="0" y="1324776"/>
                </a:lnTo>
                <a:lnTo>
                  <a:pt x="0" y="0"/>
                </a:lnTo>
                <a:close/>
              </a:path>
            </a:pathLst>
          </a:custGeom>
          <a:blipFill>
            <a:blip r:embed="rId8"/>
            <a:stretch>
              <a:fillRect/>
            </a:stretch>
          </a:blipFill>
        </p:spPr>
      </p:sp>
      <p:sp>
        <p:nvSpPr>
          <p:cNvPr id="9" name="Freeform 9"/>
          <p:cNvSpPr/>
          <p:nvPr/>
        </p:nvSpPr>
        <p:spPr>
          <a:xfrm>
            <a:off x="3531854" y="3751944"/>
            <a:ext cx="1326434" cy="132477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9"/>
            <a:stretch>
              <a:fillRect/>
            </a:stretch>
          </a:blipFill>
        </p:spPr>
      </p:sp>
      <p:sp>
        <p:nvSpPr>
          <p:cNvPr id="10" name="Freeform 10"/>
          <p:cNvSpPr/>
          <p:nvPr/>
        </p:nvSpPr>
        <p:spPr>
          <a:xfrm>
            <a:off x="6970825" y="6200916"/>
            <a:ext cx="587713" cy="748246"/>
          </a:xfrm>
          <a:custGeom>
            <a:avLst/>
            <a:gdLst/>
            <a:ahLst/>
            <a:cxnLst/>
            <a:rect l="l" t="t" r="r" b="b"/>
            <a:pathLst>
              <a:path w="587713" h="748246">
                <a:moveTo>
                  <a:pt x="0" y="0"/>
                </a:moveTo>
                <a:lnTo>
                  <a:pt x="587713" y="0"/>
                </a:lnTo>
                <a:lnTo>
                  <a:pt x="587713" y="748246"/>
                </a:lnTo>
                <a:lnTo>
                  <a:pt x="0" y="7482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7859879" y="6183967"/>
            <a:ext cx="849110" cy="827496"/>
          </a:xfrm>
          <a:custGeom>
            <a:avLst/>
            <a:gdLst/>
            <a:ahLst/>
            <a:cxnLst/>
            <a:rect l="l" t="t" r="r" b="b"/>
            <a:pathLst>
              <a:path w="849110" h="827496">
                <a:moveTo>
                  <a:pt x="0" y="0"/>
                </a:moveTo>
                <a:lnTo>
                  <a:pt x="849110" y="0"/>
                </a:lnTo>
                <a:lnTo>
                  <a:pt x="849110" y="827496"/>
                </a:lnTo>
                <a:lnTo>
                  <a:pt x="0" y="827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9189475" y="6136256"/>
            <a:ext cx="825844" cy="895886"/>
          </a:xfrm>
          <a:custGeom>
            <a:avLst/>
            <a:gdLst/>
            <a:ahLst/>
            <a:cxnLst/>
            <a:rect l="l" t="t" r="r" b="b"/>
            <a:pathLst>
              <a:path w="825844" h="895886">
                <a:moveTo>
                  <a:pt x="0" y="0"/>
                </a:moveTo>
                <a:lnTo>
                  <a:pt x="825845" y="0"/>
                </a:lnTo>
                <a:lnTo>
                  <a:pt x="825845" y="895886"/>
                </a:lnTo>
                <a:lnTo>
                  <a:pt x="0" y="89588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0514118" y="6068526"/>
            <a:ext cx="959108" cy="880636"/>
          </a:xfrm>
          <a:custGeom>
            <a:avLst/>
            <a:gdLst/>
            <a:ahLst/>
            <a:cxnLst/>
            <a:rect l="l" t="t" r="r" b="b"/>
            <a:pathLst>
              <a:path w="959108" h="880636">
                <a:moveTo>
                  <a:pt x="0" y="0"/>
                </a:moveTo>
                <a:lnTo>
                  <a:pt x="959108" y="0"/>
                </a:lnTo>
                <a:lnTo>
                  <a:pt x="959108" y="880636"/>
                </a:lnTo>
                <a:lnTo>
                  <a:pt x="0" y="8806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10717421" y="4973627"/>
            <a:ext cx="660740" cy="798697"/>
          </a:xfrm>
          <a:custGeom>
            <a:avLst/>
            <a:gdLst/>
            <a:ahLst/>
            <a:cxnLst/>
            <a:rect l="l" t="t" r="r" b="b"/>
            <a:pathLst>
              <a:path w="660740" h="798697">
                <a:moveTo>
                  <a:pt x="0" y="0"/>
                </a:moveTo>
                <a:lnTo>
                  <a:pt x="660740" y="0"/>
                </a:lnTo>
                <a:lnTo>
                  <a:pt x="660740" y="798697"/>
                </a:lnTo>
                <a:lnTo>
                  <a:pt x="0" y="7986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2088742" y="3665829"/>
            <a:ext cx="733943" cy="839228"/>
          </a:xfrm>
          <a:custGeom>
            <a:avLst/>
            <a:gdLst/>
            <a:ahLst/>
            <a:cxnLst/>
            <a:rect l="l" t="t" r="r" b="b"/>
            <a:pathLst>
              <a:path w="733943" h="839228">
                <a:moveTo>
                  <a:pt x="0" y="0"/>
                </a:moveTo>
                <a:lnTo>
                  <a:pt x="733943" y="0"/>
                </a:lnTo>
                <a:lnTo>
                  <a:pt x="733943" y="839227"/>
                </a:lnTo>
                <a:lnTo>
                  <a:pt x="0" y="8392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13044477" y="3647831"/>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7" name="Freeform 17"/>
          <p:cNvSpPr/>
          <p:nvPr/>
        </p:nvSpPr>
        <p:spPr>
          <a:xfrm>
            <a:off x="14311321" y="3533870"/>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8" name="Freeform 18"/>
          <p:cNvSpPr/>
          <p:nvPr/>
        </p:nvSpPr>
        <p:spPr>
          <a:xfrm>
            <a:off x="15622798" y="3614853"/>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9" name="Freeform 19"/>
          <p:cNvSpPr/>
          <p:nvPr/>
        </p:nvSpPr>
        <p:spPr>
          <a:xfrm>
            <a:off x="12006811" y="4938888"/>
            <a:ext cx="775043" cy="868174"/>
          </a:xfrm>
          <a:custGeom>
            <a:avLst/>
            <a:gdLst/>
            <a:ahLst/>
            <a:cxnLst/>
            <a:rect l="l" t="t" r="r" b="b"/>
            <a:pathLst>
              <a:path w="775043" h="868174">
                <a:moveTo>
                  <a:pt x="0" y="0"/>
                </a:moveTo>
                <a:lnTo>
                  <a:pt x="775042" y="0"/>
                </a:lnTo>
                <a:lnTo>
                  <a:pt x="775042" y="868174"/>
                </a:lnTo>
                <a:lnTo>
                  <a:pt x="0" y="86817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0" name="Freeform 20"/>
          <p:cNvSpPr/>
          <p:nvPr/>
        </p:nvSpPr>
        <p:spPr>
          <a:xfrm>
            <a:off x="13220202" y="4800967"/>
            <a:ext cx="833753" cy="868492"/>
          </a:xfrm>
          <a:custGeom>
            <a:avLst/>
            <a:gdLst/>
            <a:ahLst/>
            <a:cxnLst/>
            <a:rect l="l" t="t" r="r" b="b"/>
            <a:pathLst>
              <a:path w="833753" h="868492">
                <a:moveTo>
                  <a:pt x="0" y="0"/>
                </a:moveTo>
                <a:lnTo>
                  <a:pt x="833753" y="0"/>
                </a:lnTo>
                <a:lnTo>
                  <a:pt x="833753" y="868492"/>
                </a:lnTo>
                <a:lnTo>
                  <a:pt x="0" y="86849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1" name="Freeform 21"/>
          <p:cNvSpPr/>
          <p:nvPr/>
        </p:nvSpPr>
        <p:spPr>
          <a:xfrm>
            <a:off x="14323712" y="4679243"/>
            <a:ext cx="727593" cy="835440"/>
          </a:xfrm>
          <a:custGeom>
            <a:avLst/>
            <a:gdLst/>
            <a:ahLst/>
            <a:cxnLst/>
            <a:rect l="l" t="t" r="r" b="b"/>
            <a:pathLst>
              <a:path w="727593" h="835440">
                <a:moveTo>
                  <a:pt x="0" y="0"/>
                </a:moveTo>
                <a:lnTo>
                  <a:pt x="727593" y="0"/>
                </a:lnTo>
                <a:lnTo>
                  <a:pt x="727593" y="835440"/>
                </a:lnTo>
                <a:lnTo>
                  <a:pt x="0" y="83544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2" name="Freeform 22"/>
          <p:cNvSpPr/>
          <p:nvPr/>
        </p:nvSpPr>
        <p:spPr>
          <a:xfrm>
            <a:off x="15547987" y="4717128"/>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3" name="Freeform 23"/>
          <p:cNvSpPr/>
          <p:nvPr/>
        </p:nvSpPr>
        <p:spPr>
          <a:xfrm>
            <a:off x="13097034" y="6177464"/>
            <a:ext cx="899568" cy="868492"/>
          </a:xfrm>
          <a:custGeom>
            <a:avLst/>
            <a:gdLst/>
            <a:ahLst/>
            <a:cxnLst/>
            <a:rect l="l" t="t" r="r" b="b"/>
            <a:pathLst>
              <a:path w="899568" h="868492">
                <a:moveTo>
                  <a:pt x="0" y="0"/>
                </a:moveTo>
                <a:lnTo>
                  <a:pt x="899568" y="0"/>
                </a:lnTo>
                <a:lnTo>
                  <a:pt x="899568" y="868492"/>
                </a:lnTo>
                <a:lnTo>
                  <a:pt x="0" y="868492"/>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4" name="Freeform 24"/>
          <p:cNvSpPr/>
          <p:nvPr/>
        </p:nvSpPr>
        <p:spPr>
          <a:xfrm>
            <a:off x="6970825" y="3615605"/>
            <a:ext cx="889451" cy="889451"/>
          </a:xfrm>
          <a:custGeom>
            <a:avLst/>
            <a:gdLst/>
            <a:ahLst/>
            <a:cxnLst/>
            <a:rect l="l" t="t" r="r" b="b"/>
            <a:pathLst>
              <a:path w="889451" h="889451">
                <a:moveTo>
                  <a:pt x="0" y="0"/>
                </a:moveTo>
                <a:lnTo>
                  <a:pt x="889452" y="0"/>
                </a:lnTo>
                <a:lnTo>
                  <a:pt x="889452" y="889451"/>
                </a:lnTo>
                <a:lnTo>
                  <a:pt x="0" y="88945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5" name="Freeform 25"/>
          <p:cNvSpPr/>
          <p:nvPr/>
        </p:nvSpPr>
        <p:spPr>
          <a:xfrm>
            <a:off x="9571335" y="4973627"/>
            <a:ext cx="787256" cy="767216"/>
          </a:xfrm>
          <a:custGeom>
            <a:avLst/>
            <a:gdLst/>
            <a:ahLst/>
            <a:cxnLst/>
            <a:rect l="l" t="t" r="r" b="b"/>
            <a:pathLst>
              <a:path w="787256" h="767216">
                <a:moveTo>
                  <a:pt x="0" y="0"/>
                </a:moveTo>
                <a:lnTo>
                  <a:pt x="787255" y="0"/>
                </a:lnTo>
                <a:lnTo>
                  <a:pt x="787255" y="767216"/>
                </a:lnTo>
                <a:lnTo>
                  <a:pt x="0" y="76721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6" name="Freeform 26"/>
          <p:cNvSpPr/>
          <p:nvPr/>
        </p:nvSpPr>
        <p:spPr>
          <a:xfrm>
            <a:off x="8238770" y="5031716"/>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7" name="Freeform 27"/>
          <p:cNvSpPr/>
          <p:nvPr/>
        </p:nvSpPr>
        <p:spPr>
          <a:xfrm>
            <a:off x="7027365" y="5031716"/>
            <a:ext cx="669571" cy="767216"/>
          </a:xfrm>
          <a:custGeom>
            <a:avLst/>
            <a:gdLst/>
            <a:ahLst/>
            <a:cxnLst/>
            <a:rect l="l" t="t" r="r" b="b"/>
            <a:pathLst>
              <a:path w="669571" h="767216">
                <a:moveTo>
                  <a:pt x="0" y="0"/>
                </a:moveTo>
                <a:lnTo>
                  <a:pt x="669571" y="0"/>
                </a:lnTo>
                <a:lnTo>
                  <a:pt x="669571" y="767217"/>
                </a:lnTo>
                <a:lnTo>
                  <a:pt x="0" y="76721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8" name="Freeform 28"/>
          <p:cNvSpPr/>
          <p:nvPr/>
        </p:nvSpPr>
        <p:spPr>
          <a:xfrm>
            <a:off x="11879750" y="6177464"/>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9" name="Freeform 29"/>
          <p:cNvSpPr/>
          <p:nvPr/>
        </p:nvSpPr>
        <p:spPr>
          <a:xfrm>
            <a:off x="10907000" y="3659718"/>
            <a:ext cx="661201" cy="767216"/>
          </a:xfrm>
          <a:custGeom>
            <a:avLst/>
            <a:gdLst/>
            <a:ahLst/>
            <a:cxnLst/>
            <a:rect l="l" t="t" r="r" b="b"/>
            <a:pathLst>
              <a:path w="661201" h="767216">
                <a:moveTo>
                  <a:pt x="0" y="0"/>
                </a:moveTo>
                <a:lnTo>
                  <a:pt x="661201" y="0"/>
                </a:lnTo>
                <a:lnTo>
                  <a:pt x="661201" y="767216"/>
                </a:lnTo>
                <a:lnTo>
                  <a:pt x="0" y="767216"/>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30" name="Freeform 30"/>
          <p:cNvSpPr/>
          <p:nvPr/>
        </p:nvSpPr>
        <p:spPr>
          <a:xfrm>
            <a:off x="8238770" y="3775896"/>
            <a:ext cx="1085063" cy="651038"/>
          </a:xfrm>
          <a:custGeom>
            <a:avLst/>
            <a:gdLst/>
            <a:ahLst/>
            <a:cxnLst/>
            <a:rect l="l" t="t" r="r" b="b"/>
            <a:pathLst>
              <a:path w="1085063" h="651038">
                <a:moveTo>
                  <a:pt x="0" y="0"/>
                </a:moveTo>
                <a:lnTo>
                  <a:pt x="1085063" y="0"/>
                </a:lnTo>
                <a:lnTo>
                  <a:pt x="1085063" y="651038"/>
                </a:lnTo>
                <a:lnTo>
                  <a:pt x="0" y="651038"/>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31" name="Freeform 31"/>
          <p:cNvSpPr/>
          <p:nvPr/>
        </p:nvSpPr>
        <p:spPr>
          <a:xfrm>
            <a:off x="9725362" y="3659718"/>
            <a:ext cx="609588" cy="767216"/>
          </a:xfrm>
          <a:custGeom>
            <a:avLst/>
            <a:gdLst/>
            <a:ahLst/>
            <a:cxnLst/>
            <a:rect l="l" t="t" r="r" b="b"/>
            <a:pathLst>
              <a:path w="609588" h="767216">
                <a:moveTo>
                  <a:pt x="0" y="0"/>
                </a:moveTo>
                <a:lnTo>
                  <a:pt x="609588" y="0"/>
                </a:lnTo>
                <a:lnTo>
                  <a:pt x="609588" y="767216"/>
                </a:lnTo>
                <a:lnTo>
                  <a:pt x="0" y="767216"/>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32" name="Freeform 32"/>
          <p:cNvSpPr/>
          <p:nvPr/>
        </p:nvSpPr>
        <p:spPr>
          <a:xfrm>
            <a:off x="14216628" y="6078455"/>
            <a:ext cx="1038048" cy="998413"/>
          </a:xfrm>
          <a:custGeom>
            <a:avLst/>
            <a:gdLst/>
            <a:ahLst/>
            <a:cxnLst/>
            <a:rect l="l" t="t" r="r" b="b"/>
            <a:pathLst>
              <a:path w="1038048" h="998413">
                <a:moveTo>
                  <a:pt x="0" y="0"/>
                </a:moveTo>
                <a:lnTo>
                  <a:pt x="1038048" y="0"/>
                </a:lnTo>
                <a:lnTo>
                  <a:pt x="1038048" y="998413"/>
                </a:lnTo>
                <a:lnTo>
                  <a:pt x="0" y="998413"/>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33" name="Freeform 33"/>
          <p:cNvSpPr/>
          <p:nvPr/>
        </p:nvSpPr>
        <p:spPr>
          <a:xfrm>
            <a:off x="15525264" y="6054712"/>
            <a:ext cx="978628" cy="991244"/>
          </a:xfrm>
          <a:custGeom>
            <a:avLst/>
            <a:gdLst/>
            <a:ahLst/>
            <a:cxnLst/>
            <a:rect l="l" t="t" r="r" b="b"/>
            <a:pathLst>
              <a:path w="978628" h="991244">
                <a:moveTo>
                  <a:pt x="0" y="0"/>
                </a:moveTo>
                <a:lnTo>
                  <a:pt x="978627" y="0"/>
                </a:lnTo>
                <a:lnTo>
                  <a:pt x="978627" y="991244"/>
                </a:lnTo>
                <a:lnTo>
                  <a:pt x="0" y="991244"/>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4" name="Freeform 8">
            <a:extLst>
              <a:ext uri="{FF2B5EF4-FFF2-40B4-BE49-F238E27FC236}">
                <a16:creationId xmlns:a16="http://schemas.microsoft.com/office/drawing/2014/main" id="{90600A47-5148-7DB2-9E05-558AD303BD31}"/>
              </a:ext>
            </a:extLst>
          </p:cNvPr>
          <p:cNvSpPr/>
          <p:nvPr/>
        </p:nvSpPr>
        <p:spPr>
          <a:xfrm>
            <a:off x="6235650" y="7983788"/>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51332" y="1754177"/>
            <a:ext cx="6344521" cy="7111957"/>
            <a:chOff x="0" y="0"/>
            <a:chExt cx="1670985" cy="1873108"/>
          </a:xfrm>
        </p:grpSpPr>
        <p:sp>
          <p:nvSpPr>
            <p:cNvPr id="5" name="Freeform 5"/>
            <p:cNvSpPr/>
            <p:nvPr/>
          </p:nvSpPr>
          <p:spPr>
            <a:xfrm>
              <a:off x="0" y="0"/>
              <a:ext cx="1670985" cy="1873108"/>
            </a:xfrm>
            <a:custGeom>
              <a:avLst/>
              <a:gdLst/>
              <a:ahLst/>
              <a:cxnLst/>
              <a:rect l="l" t="t" r="r" b="b"/>
              <a:pathLst>
                <a:path w="1670985" h="1873108">
                  <a:moveTo>
                    <a:pt x="0" y="0"/>
                  </a:moveTo>
                  <a:lnTo>
                    <a:pt x="1670985" y="0"/>
                  </a:lnTo>
                  <a:lnTo>
                    <a:pt x="1670985" y="1873108"/>
                  </a:lnTo>
                  <a:lnTo>
                    <a:pt x="0" y="1873108"/>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1670985" cy="1882633"/>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785663" y="3038888"/>
            <a:ext cx="4716673" cy="5477590"/>
          </a:xfrm>
          <a:prstGeom prst="rect">
            <a:avLst/>
          </a:prstGeom>
        </p:spPr>
        <p:txBody>
          <a:bodyPr wrap="square" lIns="0" tIns="0" rIns="0" bIns="0" rtlCol="0" anchor="t">
            <a:spAutoFit/>
          </a:bodyPr>
          <a:lstStyle/>
          <a:p>
            <a:pPr marL="595784" lvl="1" indent="-297892" algn="l">
              <a:lnSpc>
                <a:spcPts val="4304"/>
              </a:lnSpc>
              <a:buFont typeface="Arial"/>
              <a:buChar char="•"/>
            </a:pPr>
            <a:r>
              <a:rPr lang="en-US" sz="2759" dirty="0">
                <a:solidFill>
                  <a:srgbClr val="FFFAEB"/>
                </a:solidFill>
                <a:latin typeface="DM Sans Italics"/>
              </a:rPr>
              <a:t>Introduction</a:t>
            </a:r>
          </a:p>
          <a:p>
            <a:pPr marL="595784" lvl="1" indent="-297892" algn="l">
              <a:lnSpc>
                <a:spcPts val="4304"/>
              </a:lnSpc>
              <a:buFont typeface="Arial"/>
              <a:buChar char="•"/>
            </a:pPr>
            <a:r>
              <a:rPr lang="en-US" sz="2759" dirty="0">
                <a:solidFill>
                  <a:srgbClr val="FFFAEB"/>
                </a:solidFill>
                <a:latin typeface="DM Sans Italics"/>
              </a:rPr>
              <a:t>Problem Definition</a:t>
            </a:r>
          </a:p>
          <a:p>
            <a:pPr marL="595784" lvl="1" indent="-297892" algn="l">
              <a:lnSpc>
                <a:spcPts val="4304"/>
              </a:lnSpc>
              <a:buFont typeface="Arial"/>
              <a:buChar char="•"/>
            </a:pPr>
            <a:r>
              <a:rPr lang="en-US" sz="2759" dirty="0">
                <a:solidFill>
                  <a:srgbClr val="FFFAEB"/>
                </a:solidFill>
                <a:latin typeface="DM Sans Italics"/>
              </a:rPr>
              <a:t>Need of Computerization</a:t>
            </a:r>
          </a:p>
          <a:p>
            <a:pPr marL="595784" lvl="1" indent="-297892" algn="l">
              <a:lnSpc>
                <a:spcPts val="4304"/>
              </a:lnSpc>
              <a:buFont typeface="Arial"/>
              <a:buChar char="•"/>
            </a:pPr>
            <a:r>
              <a:rPr lang="en-US" sz="2759" dirty="0">
                <a:solidFill>
                  <a:srgbClr val="FFFAEB"/>
                </a:solidFill>
                <a:latin typeface="DM Sans Italics"/>
              </a:rPr>
              <a:t>Objective</a:t>
            </a:r>
          </a:p>
          <a:p>
            <a:pPr marL="595784" lvl="1" indent="-297892" algn="l">
              <a:lnSpc>
                <a:spcPts val="4304"/>
              </a:lnSpc>
              <a:buFont typeface="Arial"/>
              <a:buChar char="•"/>
            </a:pPr>
            <a:r>
              <a:rPr lang="en-US" sz="2759" dirty="0">
                <a:solidFill>
                  <a:srgbClr val="FFFAEB"/>
                </a:solidFill>
                <a:latin typeface="DM Sans Italics"/>
              </a:rPr>
              <a:t>System Specification</a:t>
            </a:r>
          </a:p>
          <a:p>
            <a:pPr marL="595784" lvl="1" indent="-297892" algn="l">
              <a:lnSpc>
                <a:spcPts val="4304"/>
              </a:lnSpc>
              <a:buFont typeface="Arial"/>
              <a:buChar char="•"/>
            </a:pPr>
            <a:r>
              <a:rPr lang="en-US" sz="2759" dirty="0">
                <a:solidFill>
                  <a:srgbClr val="FFFAEB"/>
                </a:solidFill>
                <a:latin typeface="DM Sans Italics"/>
              </a:rPr>
              <a:t>Limitation &amp; Drawbacks</a:t>
            </a:r>
          </a:p>
          <a:p>
            <a:pPr marL="595784" lvl="1" indent="-297892" algn="l">
              <a:lnSpc>
                <a:spcPts val="4304"/>
              </a:lnSpc>
              <a:buFont typeface="Arial"/>
              <a:buChar char="•"/>
            </a:pPr>
            <a:r>
              <a:rPr lang="en-US" sz="2759" dirty="0">
                <a:solidFill>
                  <a:srgbClr val="FFFAEB"/>
                </a:solidFill>
                <a:latin typeface="DM Sans Italics"/>
              </a:rPr>
              <a:t>Future Enhancements</a:t>
            </a:r>
          </a:p>
          <a:p>
            <a:pPr marL="595784" lvl="1" indent="-297892" algn="l">
              <a:lnSpc>
                <a:spcPts val="4304"/>
              </a:lnSpc>
              <a:buFont typeface="Arial"/>
              <a:buChar char="•"/>
            </a:pPr>
            <a:r>
              <a:rPr lang="en-US" sz="2759" dirty="0">
                <a:solidFill>
                  <a:srgbClr val="FFFAEB"/>
                </a:solidFill>
                <a:latin typeface="DM Sans Italics"/>
              </a:rPr>
              <a:t>Conclusion</a:t>
            </a:r>
          </a:p>
          <a:p>
            <a:pPr marL="595784" lvl="1" indent="-297892" algn="l">
              <a:lnSpc>
                <a:spcPts val="4304"/>
              </a:lnSpc>
              <a:buFont typeface="Arial"/>
              <a:buChar char="•"/>
            </a:pPr>
            <a:r>
              <a:rPr lang="en-US" sz="2759" dirty="0">
                <a:solidFill>
                  <a:srgbClr val="FFFAEB"/>
                </a:solidFill>
                <a:latin typeface="DM Sans Italics"/>
              </a:rPr>
              <a:t>Our Team</a:t>
            </a:r>
          </a:p>
          <a:p>
            <a:pPr marL="595784" lvl="1" indent="-297892" algn="l">
              <a:lnSpc>
                <a:spcPts val="4304"/>
              </a:lnSpc>
              <a:buFont typeface="Arial"/>
              <a:buChar char="•"/>
            </a:pPr>
            <a:r>
              <a:rPr lang="en-US" sz="2759" dirty="0">
                <a:solidFill>
                  <a:srgbClr val="FFFAEB"/>
                </a:solidFill>
                <a:latin typeface="DM Sans Italics"/>
              </a:rPr>
              <a:t>Thank you</a:t>
            </a:r>
          </a:p>
        </p:txBody>
      </p:sp>
      <p:sp>
        <p:nvSpPr>
          <p:cNvPr id="9" name="TextBox 9"/>
          <p:cNvSpPr txBox="1"/>
          <p:nvPr/>
        </p:nvSpPr>
        <p:spPr>
          <a:xfrm>
            <a:off x="5820415" y="1897221"/>
            <a:ext cx="6606356" cy="792012"/>
          </a:xfrm>
          <a:prstGeom prst="rect">
            <a:avLst/>
          </a:prstGeom>
        </p:spPr>
        <p:txBody>
          <a:bodyPr wrap="square" lIns="0" tIns="0" rIns="0" bIns="0" rtlCol="0" anchor="t">
            <a:spAutoFit/>
          </a:bodyPr>
          <a:lstStyle/>
          <a:p>
            <a:pPr algn="ctr">
              <a:lnSpc>
                <a:spcPts val="6374"/>
              </a:lnSpc>
            </a:pPr>
            <a:r>
              <a:rPr lang="en-US" sz="4586" spc="311" dirty="0">
                <a:solidFill>
                  <a:srgbClr val="048AFF"/>
                </a:solidFill>
                <a:latin typeface="Now Bold"/>
              </a:rPr>
              <a:t>Table Of Content</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7993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TextBox 7"/>
          <p:cNvSpPr txBox="1"/>
          <p:nvPr/>
        </p:nvSpPr>
        <p:spPr>
          <a:xfrm>
            <a:off x="2534687" y="1580319"/>
            <a:ext cx="5189556" cy="923330"/>
          </a:xfrm>
          <a:prstGeom prst="rect">
            <a:avLst/>
          </a:prstGeom>
        </p:spPr>
        <p:txBody>
          <a:bodyPr lIns="0" tIns="0" rIns="0" bIns="0" rtlCol="0" anchor="t">
            <a:spAutoFit/>
          </a:bodyPr>
          <a:lstStyle/>
          <a:p>
            <a:pPr algn="l">
              <a:lnSpc>
                <a:spcPts val="7173"/>
              </a:lnSpc>
            </a:pPr>
            <a:r>
              <a:rPr lang="en-US" sz="6000" dirty="0">
                <a:solidFill>
                  <a:srgbClr val="048AFF"/>
                </a:solidFill>
                <a:latin typeface="Now Bold"/>
              </a:rPr>
              <a:t>Introduction</a:t>
            </a:r>
          </a:p>
        </p:txBody>
      </p:sp>
      <p:sp>
        <p:nvSpPr>
          <p:cNvPr id="8" name="TextBox 8"/>
          <p:cNvSpPr txBox="1"/>
          <p:nvPr/>
        </p:nvSpPr>
        <p:spPr>
          <a:xfrm>
            <a:off x="2438342" y="3637144"/>
            <a:ext cx="7896865" cy="4655121"/>
          </a:xfrm>
          <a:prstGeom prst="rect">
            <a:avLst/>
          </a:prstGeom>
        </p:spPr>
        <p:txBody>
          <a:bodyPr wrap="square" lIns="0" tIns="0" rIns="0" bIns="0" rtlCol="0" anchor="t">
            <a:spAutoFit/>
          </a:bodyPr>
          <a:lstStyle/>
          <a:p>
            <a:pPr marL="242439" lvl="1" algn="l">
              <a:lnSpc>
                <a:spcPts val="3278"/>
              </a:lnSpc>
            </a:pPr>
            <a:r>
              <a:rPr lang="en-US" sz="2800" dirty="0" err="1">
                <a:solidFill>
                  <a:srgbClr val="FFFFFF"/>
                </a:solidFill>
                <a:latin typeface="DM Sans"/>
              </a:rPr>
              <a:t>GetiT</a:t>
            </a:r>
            <a:r>
              <a:rPr lang="en-US" sz="2800" dirty="0">
                <a:solidFill>
                  <a:srgbClr val="FFFFFF"/>
                </a:solidFill>
                <a:latin typeface="DM Sans"/>
              </a:rPr>
              <a:t>, your all-in-one e-commerce solution, empowers businesses to expand reach, streamline operations, and boost profits. This MERN stack app offers a seamless shopping experience for customers while centralizing management and unlocking growth potential for businesses. Join the </a:t>
            </a:r>
            <a:r>
              <a:rPr lang="en-US" sz="2800" dirty="0" err="1">
                <a:solidFill>
                  <a:srgbClr val="FFFFFF"/>
                </a:solidFill>
                <a:latin typeface="DM Sans"/>
              </a:rPr>
              <a:t>GetiT</a:t>
            </a:r>
            <a:r>
              <a:rPr lang="en-US" sz="2800" dirty="0">
                <a:solidFill>
                  <a:srgbClr val="FFFFFF"/>
                </a:solidFill>
                <a:latin typeface="DM Sans"/>
              </a:rPr>
              <a:t> revolution and watch your business thrive!</a:t>
            </a:r>
          </a:p>
          <a:p>
            <a:pPr marL="242439" lvl="1" algn="l">
              <a:lnSpc>
                <a:spcPts val="3278"/>
              </a:lnSpc>
            </a:pPr>
            <a:br>
              <a:rPr lang="en-US" sz="2800" dirty="0">
                <a:solidFill>
                  <a:srgbClr val="FFFFFF"/>
                </a:solidFill>
                <a:latin typeface="DM Sans"/>
              </a:rPr>
            </a:br>
            <a:endParaRPr lang="en-US" sz="2800" dirty="0">
              <a:solidFill>
                <a:srgbClr val="FFFFFF"/>
              </a:solidFill>
              <a:latin typeface="DM Sans"/>
            </a:endParaRPr>
          </a:p>
          <a:p>
            <a:pPr marL="484878" lvl="1" indent="-242439" algn="l">
              <a:lnSpc>
                <a:spcPts val="3278"/>
              </a:lnSpc>
              <a:buFont typeface="Arial"/>
              <a:buChar char="•"/>
            </a:pPr>
            <a:endParaRPr lang="en-US" sz="2800" dirty="0">
              <a:solidFill>
                <a:srgbClr val="FFFFFF"/>
              </a:solidFill>
              <a:latin typeface="DM Sans"/>
            </a:endParaRPr>
          </a:p>
        </p:txBody>
      </p:sp>
      <p:sp>
        <p:nvSpPr>
          <p:cNvPr id="9" name="Freeform 9"/>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448486" y="-3556428"/>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
        <p:nvSpPr>
          <p:cNvPr id="83" name="Oval 82">
            <a:extLst>
              <a:ext uri="{FF2B5EF4-FFF2-40B4-BE49-F238E27FC236}">
                <a16:creationId xmlns:a16="http://schemas.microsoft.com/office/drawing/2014/main" id="{050B4502-0A36-5A31-6EE5-B47A7B68AE19}"/>
              </a:ext>
            </a:extLst>
          </p:cNvPr>
          <p:cNvSpPr/>
          <p:nvPr/>
        </p:nvSpPr>
        <p:spPr>
          <a:xfrm>
            <a:off x="10900959" y="2703414"/>
            <a:ext cx="6808829" cy="6075856"/>
          </a:xfrm>
          <a:prstGeom prst="ellipse">
            <a:avLst/>
          </a:prstGeom>
          <a:solidFill>
            <a:srgbClr val="5D29A2"/>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4" name="Google Shape;901;p45">
            <a:extLst>
              <a:ext uri="{FF2B5EF4-FFF2-40B4-BE49-F238E27FC236}">
                <a16:creationId xmlns:a16="http://schemas.microsoft.com/office/drawing/2014/main" id="{9124A1E9-D4B4-F563-1A7A-FF7148E24FDA}"/>
              </a:ext>
            </a:extLst>
          </p:cNvPr>
          <p:cNvGrpSpPr/>
          <p:nvPr/>
        </p:nvGrpSpPr>
        <p:grpSpPr>
          <a:xfrm flipH="1">
            <a:off x="13816411" y="6471108"/>
            <a:ext cx="930136" cy="945644"/>
            <a:chOff x="1984600" y="3863775"/>
            <a:chExt cx="547300" cy="556425"/>
          </a:xfrm>
        </p:grpSpPr>
        <p:sp>
          <p:nvSpPr>
            <p:cNvPr id="85" name="Google Shape;902;p45">
              <a:extLst>
                <a:ext uri="{FF2B5EF4-FFF2-40B4-BE49-F238E27FC236}">
                  <a16:creationId xmlns:a16="http://schemas.microsoft.com/office/drawing/2014/main" id="{45DD5082-F968-13B0-5BE5-E25F44725D50}"/>
                </a:ext>
              </a:extLst>
            </p:cNvPr>
            <p:cNvSpPr/>
            <p:nvPr/>
          </p:nvSpPr>
          <p:spPr>
            <a:xfrm>
              <a:off x="1984600" y="4209725"/>
              <a:ext cx="140450" cy="163025"/>
            </a:xfrm>
            <a:custGeom>
              <a:avLst/>
              <a:gdLst/>
              <a:ahLst/>
              <a:cxnLst/>
              <a:rect l="l" t="t" r="r" b="b"/>
              <a:pathLst>
                <a:path w="5618" h="6521" extrusionOk="0">
                  <a:moveTo>
                    <a:pt x="1" y="1"/>
                  </a:moveTo>
                  <a:lnTo>
                    <a:pt x="1" y="6521"/>
                  </a:lnTo>
                  <a:lnTo>
                    <a:pt x="5617" y="6521"/>
                  </a:lnTo>
                  <a:lnTo>
                    <a:pt x="56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03;p45">
              <a:extLst>
                <a:ext uri="{FF2B5EF4-FFF2-40B4-BE49-F238E27FC236}">
                  <a16:creationId xmlns:a16="http://schemas.microsoft.com/office/drawing/2014/main" id="{D6E8BF79-A866-06E4-CA8E-9F499A3C8AC1}"/>
                </a:ext>
              </a:extLst>
            </p:cNvPr>
            <p:cNvSpPr/>
            <p:nvPr/>
          </p:nvSpPr>
          <p:spPr>
            <a:xfrm>
              <a:off x="2120125" y="4105325"/>
              <a:ext cx="140750" cy="267425"/>
            </a:xfrm>
            <a:custGeom>
              <a:avLst/>
              <a:gdLst/>
              <a:ahLst/>
              <a:cxnLst/>
              <a:rect l="l" t="t" r="r" b="b"/>
              <a:pathLst>
                <a:path w="5630" h="10697" extrusionOk="0">
                  <a:moveTo>
                    <a:pt x="0" y="0"/>
                  </a:moveTo>
                  <a:lnTo>
                    <a:pt x="0" y="10697"/>
                  </a:lnTo>
                  <a:lnTo>
                    <a:pt x="5630" y="10697"/>
                  </a:lnTo>
                  <a:lnTo>
                    <a:pt x="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04;p45">
              <a:extLst>
                <a:ext uri="{FF2B5EF4-FFF2-40B4-BE49-F238E27FC236}">
                  <a16:creationId xmlns:a16="http://schemas.microsoft.com/office/drawing/2014/main" id="{E638E383-1F38-CC03-F19B-CE632440BFAF}"/>
                </a:ext>
              </a:extLst>
            </p:cNvPr>
            <p:cNvSpPr/>
            <p:nvPr/>
          </p:nvSpPr>
          <p:spPr>
            <a:xfrm>
              <a:off x="2255625" y="3968825"/>
              <a:ext cx="140750" cy="403925"/>
            </a:xfrm>
            <a:custGeom>
              <a:avLst/>
              <a:gdLst/>
              <a:ahLst/>
              <a:cxnLst/>
              <a:rect l="l" t="t" r="r" b="b"/>
              <a:pathLst>
                <a:path w="5630" h="16157" extrusionOk="0">
                  <a:moveTo>
                    <a:pt x="0" y="1"/>
                  </a:moveTo>
                  <a:lnTo>
                    <a:pt x="0" y="16157"/>
                  </a:lnTo>
                  <a:lnTo>
                    <a:pt x="5630" y="16157"/>
                  </a:lnTo>
                  <a:lnTo>
                    <a:pt x="56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05;p45">
              <a:extLst>
                <a:ext uri="{FF2B5EF4-FFF2-40B4-BE49-F238E27FC236}">
                  <a16:creationId xmlns:a16="http://schemas.microsoft.com/office/drawing/2014/main" id="{F93B6DD8-3D04-6C71-D288-00DF1DE434A4}"/>
                </a:ext>
              </a:extLst>
            </p:cNvPr>
            <p:cNvSpPr/>
            <p:nvPr/>
          </p:nvSpPr>
          <p:spPr>
            <a:xfrm>
              <a:off x="2391450" y="3863775"/>
              <a:ext cx="140450" cy="508975"/>
            </a:xfrm>
            <a:custGeom>
              <a:avLst/>
              <a:gdLst/>
              <a:ahLst/>
              <a:cxnLst/>
              <a:rect l="l" t="t" r="r" b="b"/>
              <a:pathLst>
                <a:path w="5618" h="20359" extrusionOk="0">
                  <a:moveTo>
                    <a:pt x="0" y="0"/>
                  </a:moveTo>
                  <a:lnTo>
                    <a:pt x="0" y="20359"/>
                  </a:lnTo>
                  <a:lnTo>
                    <a:pt x="5617" y="20359"/>
                  </a:lnTo>
                  <a:lnTo>
                    <a:pt x="56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06;p45">
              <a:extLst>
                <a:ext uri="{FF2B5EF4-FFF2-40B4-BE49-F238E27FC236}">
                  <a16:creationId xmlns:a16="http://schemas.microsoft.com/office/drawing/2014/main" id="{1FDB2EF3-F538-DE1A-DAE6-010E7A2542FA}"/>
                </a:ext>
              </a:extLst>
            </p:cNvPr>
            <p:cNvSpPr/>
            <p:nvPr/>
          </p:nvSpPr>
          <p:spPr>
            <a:xfrm>
              <a:off x="1984600" y="4256850"/>
              <a:ext cx="140450" cy="163350"/>
            </a:xfrm>
            <a:custGeom>
              <a:avLst/>
              <a:gdLst/>
              <a:ahLst/>
              <a:cxnLst/>
              <a:rect l="l" t="t" r="r" b="b"/>
              <a:pathLst>
                <a:path w="5618" h="6534" extrusionOk="0">
                  <a:moveTo>
                    <a:pt x="1" y="1"/>
                  </a:moveTo>
                  <a:lnTo>
                    <a:pt x="1" y="6534"/>
                  </a:lnTo>
                  <a:lnTo>
                    <a:pt x="5617" y="6534"/>
                  </a:lnTo>
                  <a:lnTo>
                    <a:pt x="56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7;p45">
              <a:extLst>
                <a:ext uri="{FF2B5EF4-FFF2-40B4-BE49-F238E27FC236}">
                  <a16:creationId xmlns:a16="http://schemas.microsoft.com/office/drawing/2014/main" id="{30C72E71-FA96-2C6E-459A-5EED8CF69388}"/>
                </a:ext>
              </a:extLst>
            </p:cNvPr>
            <p:cNvSpPr/>
            <p:nvPr/>
          </p:nvSpPr>
          <p:spPr>
            <a:xfrm>
              <a:off x="2120125" y="4152775"/>
              <a:ext cx="140750" cy="267425"/>
            </a:xfrm>
            <a:custGeom>
              <a:avLst/>
              <a:gdLst/>
              <a:ahLst/>
              <a:cxnLst/>
              <a:rect l="l" t="t" r="r" b="b"/>
              <a:pathLst>
                <a:path w="5630" h="10697" extrusionOk="0">
                  <a:moveTo>
                    <a:pt x="0" y="1"/>
                  </a:moveTo>
                  <a:lnTo>
                    <a:pt x="0" y="10697"/>
                  </a:lnTo>
                  <a:lnTo>
                    <a:pt x="5630" y="10697"/>
                  </a:lnTo>
                  <a:lnTo>
                    <a:pt x="5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08;p45">
              <a:extLst>
                <a:ext uri="{FF2B5EF4-FFF2-40B4-BE49-F238E27FC236}">
                  <a16:creationId xmlns:a16="http://schemas.microsoft.com/office/drawing/2014/main" id="{F68BFC6F-188E-BC44-25EE-0EADB448766B}"/>
                </a:ext>
              </a:extLst>
            </p:cNvPr>
            <p:cNvSpPr/>
            <p:nvPr/>
          </p:nvSpPr>
          <p:spPr>
            <a:xfrm>
              <a:off x="2255625" y="4016300"/>
              <a:ext cx="140750" cy="403900"/>
            </a:xfrm>
            <a:custGeom>
              <a:avLst/>
              <a:gdLst/>
              <a:ahLst/>
              <a:cxnLst/>
              <a:rect l="l" t="t" r="r" b="b"/>
              <a:pathLst>
                <a:path w="5630" h="16156" extrusionOk="0">
                  <a:moveTo>
                    <a:pt x="0" y="0"/>
                  </a:moveTo>
                  <a:lnTo>
                    <a:pt x="0" y="16156"/>
                  </a:lnTo>
                  <a:lnTo>
                    <a:pt x="5630" y="16156"/>
                  </a:lnTo>
                  <a:lnTo>
                    <a:pt x="5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09;p45">
              <a:extLst>
                <a:ext uri="{FF2B5EF4-FFF2-40B4-BE49-F238E27FC236}">
                  <a16:creationId xmlns:a16="http://schemas.microsoft.com/office/drawing/2014/main" id="{DECFC0A3-D517-6318-21B6-D7C09CF4232E}"/>
                </a:ext>
              </a:extLst>
            </p:cNvPr>
            <p:cNvSpPr/>
            <p:nvPr/>
          </p:nvSpPr>
          <p:spPr>
            <a:xfrm>
              <a:off x="2391450" y="3910900"/>
              <a:ext cx="140450" cy="509300"/>
            </a:xfrm>
            <a:custGeom>
              <a:avLst/>
              <a:gdLst/>
              <a:ahLst/>
              <a:cxnLst/>
              <a:rect l="l" t="t" r="r" b="b"/>
              <a:pathLst>
                <a:path w="5618" h="20372" extrusionOk="0">
                  <a:moveTo>
                    <a:pt x="0" y="1"/>
                  </a:moveTo>
                  <a:lnTo>
                    <a:pt x="0" y="20372"/>
                  </a:lnTo>
                  <a:lnTo>
                    <a:pt x="5617" y="20372"/>
                  </a:lnTo>
                  <a:lnTo>
                    <a:pt x="56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10;p45">
              <a:extLst>
                <a:ext uri="{FF2B5EF4-FFF2-40B4-BE49-F238E27FC236}">
                  <a16:creationId xmlns:a16="http://schemas.microsoft.com/office/drawing/2014/main" id="{4EABBD58-4FA4-3004-FBEF-2816832FA611}"/>
                </a:ext>
              </a:extLst>
            </p:cNvPr>
            <p:cNvSpPr/>
            <p:nvPr/>
          </p:nvSpPr>
          <p:spPr>
            <a:xfrm>
              <a:off x="2253325" y="4153425"/>
              <a:ext cx="222925" cy="231425"/>
            </a:xfrm>
            <a:custGeom>
              <a:avLst/>
              <a:gdLst/>
              <a:ahLst/>
              <a:cxnLst/>
              <a:rect l="l" t="t" r="r" b="b"/>
              <a:pathLst>
                <a:path w="8917" h="9257" extrusionOk="0">
                  <a:moveTo>
                    <a:pt x="8759" y="1"/>
                  </a:moveTo>
                  <a:cubicBezTo>
                    <a:pt x="3863" y="132"/>
                    <a:pt x="1" y="4203"/>
                    <a:pt x="118" y="9100"/>
                  </a:cubicBezTo>
                  <a:cubicBezTo>
                    <a:pt x="118" y="9189"/>
                    <a:pt x="181" y="9254"/>
                    <a:pt x="269" y="9257"/>
                  </a:cubicBezTo>
                  <a:lnTo>
                    <a:pt x="269" y="9257"/>
                  </a:lnTo>
                  <a:cubicBezTo>
                    <a:pt x="358" y="9253"/>
                    <a:pt x="433" y="9177"/>
                    <a:pt x="433" y="9100"/>
                  </a:cubicBezTo>
                  <a:cubicBezTo>
                    <a:pt x="315" y="4374"/>
                    <a:pt x="4033" y="459"/>
                    <a:pt x="8759" y="328"/>
                  </a:cubicBezTo>
                  <a:cubicBezTo>
                    <a:pt x="8838" y="328"/>
                    <a:pt x="8916" y="263"/>
                    <a:pt x="8916" y="171"/>
                  </a:cubicBezTo>
                  <a:cubicBezTo>
                    <a:pt x="8916" y="79"/>
                    <a:pt x="8838" y="1"/>
                    <a:pt x="8759" y="1"/>
                  </a:cubicBezTo>
                  <a:close/>
                  <a:moveTo>
                    <a:pt x="269" y="9257"/>
                  </a:moveTo>
                  <a:cubicBezTo>
                    <a:pt x="267" y="9257"/>
                    <a:pt x="265" y="9257"/>
                    <a:pt x="262" y="9257"/>
                  </a:cubicBezTo>
                  <a:lnTo>
                    <a:pt x="276" y="9257"/>
                  </a:lnTo>
                  <a:cubicBezTo>
                    <a:pt x="273" y="9257"/>
                    <a:pt x="271" y="9257"/>
                    <a:pt x="269" y="92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11;p45">
              <a:extLst>
                <a:ext uri="{FF2B5EF4-FFF2-40B4-BE49-F238E27FC236}">
                  <a16:creationId xmlns:a16="http://schemas.microsoft.com/office/drawing/2014/main" id="{C41747F4-91D7-28AA-C685-B0BF577BACA2}"/>
                </a:ext>
              </a:extLst>
            </p:cNvPr>
            <p:cNvSpPr/>
            <p:nvPr/>
          </p:nvSpPr>
          <p:spPr>
            <a:xfrm>
              <a:off x="2307975" y="4207100"/>
              <a:ext cx="180700" cy="187575"/>
            </a:xfrm>
            <a:custGeom>
              <a:avLst/>
              <a:gdLst/>
              <a:ahLst/>
              <a:cxnLst/>
              <a:rect l="l" t="t" r="r" b="b"/>
              <a:pathLst>
                <a:path w="7228" h="7503" extrusionOk="0">
                  <a:moveTo>
                    <a:pt x="7071" y="1"/>
                  </a:moveTo>
                  <a:cubicBezTo>
                    <a:pt x="3117" y="106"/>
                    <a:pt x="1" y="3392"/>
                    <a:pt x="93" y="7333"/>
                  </a:cubicBezTo>
                  <a:cubicBezTo>
                    <a:pt x="93" y="7421"/>
                    <a:pt x="165" y="7497"/>
                    <a:pt x="252" y="7502"/>
                  </a:cubicBezTo>
                  <a:lnTo>
                    <a:pt x="252" y="7502"/>
                  </a:lnTo>
                  <a:cubicBezTo>
                    <a:pt x="343" y="7489"/>
                    <a:pt x="407" y="7423"/>
                    <a:pt x="407" y="7333"/>
                  </a:cubicBezTo>
                  <a:cubicBezTo>
                    <a:pt x="315" y="3562"/>
                    <a:pt x="3287" y="433"/>
                    <a:pt x="7071" y="328"/>
                  </a:cubicBezTo>
                  <a:cubicBezTo>
                    <a:pt x="7149" y="328"/>
                    <a:pt x="7228" y="263"/>
                    <a:pt x="7228" y="171"/>
                  </a:cubicBezTo>
                  <a:cubicBezTo>
                    <a:pt x="7228" y="80"/>
                    <a:pt x="7149" y="1"/>
                    <a:pt x="7071" y="1"/>
                  </a:cubicBezTo>
                  <a:close/>
                  <a:moveTo>
                    <a:pt x="252" y="7502"/>
                  </a:moveTo>
                  <a:cubicBezTo>
                    <a:pt x="251" y="7503"/>
                    <a:pt x="251" y="7503"/>
                    <a:pt x="250" y="7503"/>
                  </a:cubicBezTo>
                  <a:lnTo>
                    <a:pt x="263" y="7503"/>
                  </a:lnTo>
                  <a:cubicBezTo>
                    <a:pt x="259" y="7503"/>
                    <a:pt x="256" y="7503"/>
                    <a:pt x="252" y="75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12;p45">
              <a:extLst>
                <a:ext uri="{FF2B5EF4-FFF2-40B4-BE49-F238E27FC236}">
                  <a16:creationId xmlns:a16="http://schemas.microsoft.com/office/drawing/2014/main" id="{C97771DD-714A-C76C-E8BC-EC5212209E1C}"/>
                </a:ext>
              </a:extLst>
            </p:cNvPr>
            <p:cNvSpPr/>
            <p:nvPr/>
          </p:nvSpPr>
          <p:spPr>
            <a:xfrm>
              <a:off x="2368200" y="4267325"/>
              <a:ext cx="112300" cy="114925"/>
            </a:xfrm>
            <a:custGeom>
              <a:avLst/>
              <a:gdLst/>
              <a:ahLst/>
              <a:cxnLst/>
              <a:rect l="l" t="t" r="r" b="b"/>
              <a:pathLst>
                <a:path w="4492" h="4597" extrusionOk="0">
                  <a:moveTo>
                    <a:pt x="4282" y="1"/>
                  </a:moveTo>
                  <a:cubicBezTo>
                    <a:pt x="1886" y="53"/>
                    <a:pt x="1" y="2043"/>
                    <a:pt x="66" y="4426"/>
                  </a:cubicBezTo>
                  <a:cubicBezTo>
                    <a:pt x="66" y="4518"/>
                    <a:pt x="145" y="4596"/>
                    <a:pt x="237" y="4596"/>
                  </a:cubicBezTo>
                  <a:lnTo>
                    <a:pt x="224" y="4583"/>
                  </a:lnTo>
                  <a:cubicBezTo>
                    <a:pt x="302" y="4583"/>
                    <a:pt x="381" y="4518"/>
                    <a:pt x="381" y="4426"/>
                  </a:cubicBezTo>
                  <a:cubicBezTo>
                    <a:pt x="328" y="2213"/>
                    <a:pt x="2070" y="381"/>
                    <a:pt x="4282" y="328"/>
                  </a:cubicBezTo>
                  <a:cubicBezTo>
                    <a:pt x="4492" y="328"/>
                    <a:pt x="4492"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13;p45">
              <a:extLst>
                <a:ext uri="{FF2B5EF4-FFF2-40B4-BE49-F238E27FC236}">
                  <a16:creationId xmlns:a16="http://schemas.microsoft.com/office/drawing/2014/main" id="{39F8F289-DF45-5978-95EF-7D1E1DC65FEB}"/>
                </a:ext>
              </a:extLst>
            </p:cNvPr>
            <p:cNvSpPr/>
            <p:nvPr/>
          </p:nvSpPr>
          <p:spPr>
            <a:xfrm>
              <a:off x="2424175" y="4322650"/>
              <a:ext cx="56325" cy="57950"/>
            </a:xfrm>
            <a:custGeom>
              <a:avLst/>
              <a:gdLst/>
              <a:ahLst/>
              <a:cxnLst/>
              <a:rect l="l" t="t" r="r" b="b"/>
              <a:pathLst>
                <a:path w="2253" h="2318" extrusionOk="0">
                  <a:moveTo>
                    <a:pt x="2095" y="0"/>
                  </a:moveTo>
                  <a:cubicBezTo>
                    <a:pt x="930" y="27"/>
                    <a:pt x="1" y="995"/>
                    <a:pt x="40" y="2161"/>
                  </a:cubicBezTo>
                  <a:cubicBezTo>
                    <a:pt x="40" y="2250"/>
                    <a:pt x="102" y="2315"/>
                    <a:pt x="190" y="2318"/>
                  </a:cubicBezTo>
                  <a:lnTo>
                    <a:pt x="190" y="2318"/>
                  </a:lnTo>
                  <a:cubicBezTo>
                    <a:pt x="279" y="2314"/>
                    <a:pt x="354" y="2237"/>
                    <a:pt x="354" y="2148"/>
                  </a:cubicBezTo>
                  <a:cubicBezTo>
                    <a:pt x="328" y="1166"/>
                    <a:pt x="1114" y="354"/>
                    <a:pt x="2095" y="315"/>
                  </a:cubicBezTo>
                  <a:cubicBezTo>
                    <a:pt x="2187" y="315"/>
                    <a:pt x="2253" y="249"/>
                    <a:pt x="2253" y="158"/>
                  </a:cubicBezTo>
                  <a:cubicBezTo>
                    <a:pt x="2253" y="66"/>
                    <a:pt x="2187" y="0"/>
                    <a:pt x="2095" y="0"/>
                  </a:cubicBezTo>
                  <a:close/>
                  <a:moveTo>
                    <a:pt x="190" y="2318"/>
                  </a:moveTo>
                  <a:cubicBezTo>
                    <a:pt x="188" y="2318"/>
                    <a:pt x="186" y="2318"/>
                    <a:pt x="184" y="2318"/>
                  </a:cubicBezTo>
                  <a:lnTo>
                    <a:pt x="197" y="2318"/>
                  </a:lnTo>
                  <a:cubicBezTo>
                    <a:pt x="195" y="2318"/>
                    <a:pt x="193" y="2318"/>
                    <a:pt x="190" y="23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16;p45">
            <a:extLst>
              <a:ext uri="{FF2B5EF4-FFF2-40B4-BE49-F238E27FC236}">
                <a16:creationId xmlns:a16="http://schemas.microsoft.com/office/drawing/2014/main" id="{AB8F2E4E-17F5-9C98-4003-960450152A63}"/>
              </a:ext>
            </a:extLst>
          </p:cNvPr>
          <p:cNvGrpSpPr/>
          <p:nvPr/>
        </p:nvGrpSpPr>
        <p:grpSpPr>
          <a:xfrm flipH="1">
            <a:off x="12776232" y="5172265"/>
            <a:ext cx="1046934" cy="2251200"/>
            <a:chOff x="2527925" y="3099525"/>
            <a:chExt cx="616025" cy="1324625"/>
          </a:xfrm>
        </p:grpSpPr>
        <p:sp>
          <p:nvSpPr>
            <p:cNvPr id="98" name="Google Shape;917;p45">
              <a:extLst>
                <a:ext uri="{FF2B5EF4-FFF2-40B4-BE49-F238E27FC236}">
                  <a16:creationId xmlns:a16="http://schemas.microsoft.com/office/drawing/2014/main" id="{763DA78C-314C-4DBF-6DCC-443703958FA0}"/>
                </a:ext>
              </a:extLst>
            </p:cNvPr>
            <p:cNvSpPr/>
            <p:nvPr/>
          </p:nvSpPr>
          <p:spPr>
            <a:xfrm>
              <a:off x="2527925" y="3099525"/>
              <a:ext cx="616025" cy="1324625"/>
            </a:xfrm>
            <a:custGeom>
              <a:avLst/>
              <a:gdLst/>
              <a:ahLst/>
              <a:cxnLst/>
              <a:rect l="l" t="t" r="r" b="b"/>
              <a:pathLst>
                <a:path w="24641" h="52985" extrusionOk="0">
                  <a:moveTo>
                    <a:pt x="23907" y="327"/>
                  </a:moveTo>
                  <a:cubicBezTo>
                    <a:pt x="24130" y="327"/>
                    <a:pt x="24326" y="511"/>
                    <a:pt x="24326" y="746"/>
                  </a:cubicBezTo>
                  <a:lnTo>
                    <a:pt x="24326" y="52251"/>
                  </a:lnTo>
                  <a:cubicBezTo>
                    <a:pt x="24326" y="52487"/>
                    <a:pt x="24130" y="52670"/>
                    <a:pt x="23907" y="52670"/>
                  </a:cubicBezTo>
                  <a:lnTo>
                    <a:pt x="734" y="52670"/>
                  </a:lnTo>
                  <a:cubicBezTo>
                    <a:pt x="498" y="52670"/>
                    <a:pt x="315" y="52487"/>
                    <a:pt x="315" y="52251"/>
                  </a:cubicBezTo>
                  <a:lnTo>
                    <a:pt x="315" y="746"/>
                  </a:lnTo>
                  <a:cubicBezTo>
                    <a:pt x="315" y="511"/>
                    <a:pt x="498" y="327"/>
                    <a:pt x="734" y="327"/>
                  </a:cubicBezTo>
                  <a:close/>
                  <a:moveTo>
                    <a:pt x="734" y="0"/>
                  </a:moveTo>
                  <a:cubicBezTo>
                    <a:pt x="328" y="0"/>
                    <a:pt x="1" y="341"/>
                    <a:pt x="1" y="746"/>
                  </a:cubicBezTo>
                  <a:lnTo>
                    <a:pt x="1" y="52251"/>
                  </a:lnTo>
                  <a:cubicBezTo>
                    <a:pt x="1" y="52657"/>
                    <a:pt x="328" y="52984"/>
                    <a:pt x="734" y="52984"/>
                  </a:cubicBezTo>
                  <a:lnTo>
                    <a:pt x="23907" y="52984"/>
                  </a:lnTo>
                  <a:cubicBezTo>
                    <a:pt x="24313" y="52984"/>
                    <a:pt x="24640" y="52657"/>
                    <a:pt x="24640" y="52251"/>
                  </a:cubicBezTo>
                  <a:lnTo>
                    <a:pt x="24640" y="746"/>
                  </a:lnTo>
                  <a:cubicBezTo>
                    <a:pt x="24640" y="341"/>
                    <a:pt x="24313" y="0"/>
                    <a:pt x="2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18;p45">
              <a:extLst>
                <a:ext uri="{FF2B5EF4-FFF2-40B4-BE49-F238E27FC236}">
                  <a16:creationId xmlns:a16="http://schemas.microsoft.com/office/drawing/2014/main" id="{3B4D379B-E567-F132-066B-059E4BB1FBFD}"/>
                </a:ext>
              </a:extLst>
            </p:cNvPr>
            <p:cNvSpPr/>
            <p:nvPr/>
          </p:nvSpPr>
          <p:spPr>
            <a:xfrm>
              <a:off x="2527925" y="3185600"/>
              <a:ext cx="616025" cy="1152775"/>
            </a:xfrm>
            <a:custGeom>
              <a:avLst/>
              <a:gdLst/>
              <a:ahLst/>
              <a:cxnLst/>
              <a:rect l="l" t="t" r="r" b="b"/>
              <a:pathLst>
                <a:path w="24641" h="46111" extrusionOk="0">
                  <a:moveTo>
                    <a:pt x="24326" y="328"/>
                  </a:moveTo>
                  <a:lnTo>
                    <a:pt x="24326" y="45784"/>
                  </a:lnTo>
                  <a:lnTo>
                    <a:pt x="315" y="45784"/>
                  </a:lnTo>
                  <a:lnTo>
                    <a:pt x="315" y="328"/>
                  </a:lnTo>
                  <a:close/>
                  <a:moveTo>
                    <a:pt x="1" y="0"/>
                  </a:moveTo>
                  <a:lnTo>
                    <a:pt x="1" y="46111"/>
                  </a:lnTo>
                  <a:lnTo>
                    <a:pt x="24640" y="46111"/>
                  </a:lnTo>
                  <a:lnTo>
                    <a:pt x="2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19;p45">
              <a:extLst>
                <a:ext uri="{FF2B5EF4-FFF2-40B4-BE49-F238E27FC236}">
                  <a16:creationId xmlns:a16="http://schemas.microsoft.com/office/drawing/2014/main" id="{E4711043-3B48-1B5A-63CB-EA5906B9ABA2}"/>
                </a:ext>
              </a:extLst>
            </p:cNvPr>
            <p:cNvSpPr/>
            <p:nvPr/>
          </p:nvSpPr>
          <p:spPr>
            <a:xfrm>
              <a:off x="2584550" y="3402275"/>
              <a:ext cx="250425" cy="210475"/>
            </a:xfrm>
            <a:custGeom>
              <a:avLst/>
              <a:gdLst/>
              <a:ahLst/>
              <a:cxnLst/>
              <a:rect l="l" t="t" r="r" b="b"/>
              <a:pathLst>
                <a:path w="10017" h="8419" extrusionOk="0">
                  <a:moveTo>
                    <a:pt x="1" y="0"/>
                  </a:moveTo>
                  <a:lnTo>
                    <a:pt x="1" y="8419"/>
                  </a:lnTo>
                  <a:lnTo>
                    <a:pt x="10016" y="8419"/>
                  </a:lnTo>
                  <a:lnTo>
                    <a:pt x="100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20;p45">
              <a:extLst>
                <a:ext uri="{FF2B5EF4-FFF2-40B4-BE49-F238E27FC236}">
                  <a16:creationId xmlns:a16="http://schemas.microsoft.com/office/drawing/2014/main" id="{C1B8CABD-72D5-43BD-BFAC-DA671CBA3661}"/>
                </a:ext>
              </a:extLst>
            </p:cNvPr>
            <p:cNvSpPr/>
            <p:nvPr/>
          </p:nvSpPr>
          <p:spPr>
            <a:xfrm>
              <a:off x="2584550" y="3324700"/>
              <a:ext cx="501125" cy="35700"/>
            </a:xfrm>
            <a:custGeom>
              <a:avLst/>
              <a:gdLst/>
              <a:ahLst/>
              <a:cxnLst/>
              <a:rect l="l" t="t" r="r" b="b"/>
              <a:pathLst>
                <a:path w="20045" h="1428" extrusionOk="0">
                  <a:moveTo>
                    <a:pt x="1" y="1"/>
                  </a:moveTo>
                  <a:lnTo>
                    <a:pt x="1" y="1428"/>
                  </a:lnTo>
                  <a:lnTo>
                    <a:pt x="20045" y="1428"/>
                  </a:lnTo>
                  <a:lnTo>
                    <a:pt x="20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21;p45">
              <a:extLst>
                <a:ext uri="{FF2B5EF4-FFF2-40B4-BE49-F238E27FC236}">
                  <a16:creationId xmlns:a16="http://schemas.microsoft.com/office/drawing/2014/main" id="{8FB46FDD-B9DA-F693-F821-4A7EFB5B4CC7}"/>
                </a:ext>
              </a:extLst>
            </p:cNvPr>
            <p:cNvSpPr/>
            <p:nvPr/>
          </p:nvSpPr>
          <p:spPr>
            <a:xfrm>
              <a:off x="2584550" y="3656575"/>
              <a:ext cx="250425" cy="210825"/>
            </a:xfrm>
            <a:custGeom>
              <a:avLst/>
              <a:gdLst/>
              <a:ahLst/>
              <a:cxnLst/>
              <a:rect l="l" t="t" r="r" b="b"/>
              <a:pathLst>
                <a:path w="10017" h="8433" extrusionOk="0">
                  <a:moveTo>
                    <a:pt x="1" y="1"/>
                  </a:moveTo>
                  <a:lnTo>
                    <a:pt x="1" y="8432"/>
                  </a:lnTo>
                  <a:lnTo>
                    <a:pt x="10016" y="8432"/>
                  </a:lnTo>
                  <a:lnTo>
                    <a:pt x="10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22;p45">
              <a:extLst>
                <a:ext uri="{FF2B5EF4-FFF2-40B4-BE49-F238E27FC236}">
                  <a16:creationId xmlns:a16="http://schemas.microsoft.com/office/drawing/2014/main" id="{73F552D5-E32B-2EE8-E3C4-B130F704051D}"/>
                </a:ext>
              </a:extLst>
            </p:cNvPr>
            <p:cNvSpPr/>
            <p:nvPr/>
          </p:nvSpPr>
          <p:spPr>
            <a:xfrm>
              <a:off x="2584550" y="3910900"/>
              <a:ext cx="250425" cy="210475"/>
            </a:xfrm>
            <a:custGeom>
              <a:avLst/>
              <a:gdLst/>
              <a:ahLst/>
              <a:cxnLst/>
              <a:rect l="l" t="t" r="r" b="b"/>
              <a:pathLst>
                <a:path w="10017" h="8419" extrusionOk="0">
                  <a:moveTo>
                    <a:pt x="1" y="1"/>
                  </a:moveTo>
                  <a:lnTo>
                    <a:pt x="1" y="8419"/>
                  </a:lnTo>
                  <a:lnTo>
                    <a:pt x="10016" y="8419"/>
                  </a:lnTo>
                  <a:lnTo>
                    <a:pt x="10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23;p45">
              <a:extLst>
                <a:ext uri="{FF2B5EF4-FFF2-40B4-BE49-F238E27FC236}">
                  <a16:creationId xmlns:a16="http://schemas.microsoft.com/office/drawing/2014/main" id="{FE1A4838-D31E-E923-A89B-C37B367963FD}"/>
                </a:ext>
              </a:extLst>
            </p:cNvPr>
            <p:cNvSpPr/>
            <p:nvPr/>
          </p:nvSpPr>
          <p:spPr>
            <a:xfrm>
              <a:off x="2584550" y="4180600"/>
              <a:ext cx="475925" cy="20975"/>
            </a:xfrm>
            <a:custGeom>
              <a:avLst/>
              <a:gdLst/>
              <a:ahLst/>
              <a:cxnLst/>
              <a:rect l="l" t="t" r="r" b="b"/>
              <a:pathLst>
                <a:path w="19037" h="839" extrusionOk="0">
                  <a:moveTo>
                    <a:pt x="1" y="1"/>
                  </a:moveTo>
                  <a:lnTo>
                    <a:pt x="1" y="838"/>
                  </a:lnTo>
                  <a:lnTo>
                    <a:pt x="19037" y="838"/>
                  </a:lnTo>
                  <a:lnTo>
                    <a:pt x="19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24;p45">
              <a:extLst>
                <a:ext uri="{FF2B5EF4-FFF2-40B4-BE49-F238E27FC236}">
                  <a16:creationId xmlns:a16="http://schemas.microsoft.com/office/drawing/2014/main" id="{9B8B7D3B-9C0F-E5B7-EA02-8534961014D1}"/>
                </a:ext>
              </a:extLst>
            </p:cNvPr>
            <p:cNvSpPr/>
            <p:nvPr/>
          </p:nvSpPr>
          <p:spPr>
            <a:xfrm>
              <a:off x="2584550" y="4224125"/>
              <a:ext cx="292000" cy="20975"/>
            </a:xfrm>
            <a:custGeom>
              <a:avLst/>
              <a:gdLst/>
              <a:ahLst/>
              <a:cxnLst/>
              <a:rect l="l" t="t" r="r" b="b"/>
              <a:pathLst>
                <a:path w="11680" h="839" extrusionOk="0">
                  <a:moveTo>
                    <a:pt x="1" y="1"/>
                  </a:moveTo>
                  <a:lnTo>
                    <a:pt x="1" y="839"/>
                  </a:lnTo>
                  <a:lnTo>
                    <a:pt x="11679" y="839"/>
                  </a:lnTo>
                  <a:lnTo>
                    <a:pt x="1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25;p45">
              <a:extLst>
                <a:ext uri="{FF2B5EF4-FFF2-40B4-BE49-F238E27FC236}">
                  <a16:creationId xmlns:a16="http://schemas.microsoft.com/office/drawing/2014/main" id="{B224E055-508B-1691-054F-AF76648EBC24}"/>
                </a:ext>
              </a:extLst>
            </p:cNvPr>
            <p:cNvSpPr/>
            <p:nvPr/>
          </p:nvSpPr>
          <p:spPr>
            <a:xfrm>
              <a:off x="2876525" y="3402275"/>
              <a:ext cx="209150" cy="210475"/>
            </a:xfrm>
            <a:custGeom>
              <a:avLst/>
              <a:gdLst/>
              <a:ahLst/>
              <a:cxnLst/>
              <a:rect l="l" t="t" r="r" b="b"/>
              <a:pathLst>
                <a:path w="8366" h="8419" extrusionOk="0">
                  <a:moveTo>
                    <a:pt x="0" y="0"/>
                  </a:moveTo>
                  <a:lnTo>
                    <a:pt x="0" y="8419"/>
                  </a:lnTo>
                  <a:lnTo>
                    <a:pt x="8366" y="8419"/>
                  </a:lnTo>
                  <a:lnTo>
                    <a:pt x="8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26;p45">
              <a:extLst>
                <a:ext uri="{FF2B5EF4-FFF2-40B4-BE49-F238E27FC236}">
                  <a16:creationId xmlns:a16="http://schemas.microsoft.com/office/drawing/2014/main" id="{7459006E-2C56-8441-FC63-E78EC40A5037}"/>
                </a:ext>
              </a:extLst>
            </p:cNvPr>
            <p:cNvSpPr/>
            <p:nvPr/>
          </p:nvSpPr>
          <p:spPr>
            <a:xfrm>
              <a:off x="2876525" y="3656575"/>
              <a:ext cx="209150" cy="210825"/>
            </a:xfrm>
            <a:custGeom>
              <a:avLst/>
              <a:gdLst/>
              <a:ahLst/>
              <a:cxnLst/>
              <a:rect l="l" t="t" r="r" b="b"/>
              <a:pathLst>
                <a:path w="8366" h="8433" extrusionOk="0">
                  <a:moveTo>
                    <a:pt x="0" y="1"/>
                  </a:moveTo>
                  <a:lnTo>
                    <a:pt x="0" y="8432"/>
                  </a:lnTo>
                  <a:lnTo>
                    <a:pt x="8366" y="8432"/>
                  </a:ln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27;p45">
              <a:extLst>
                <a:ext uri="{FF2B5EF4-FFF2-40B4-BE49-F238E27FC236}">
                  <a16:creationId xmlns:a16="http://schemas.microsoft.com/office/drawing/2014/main" id="{B01A563A-3346-A81A-4D9A-06DEA7CE1C6C}"/>
                </a:ext>
              </a:extLst>
            </p:cNvPr>
            <p:cNvSpPr/>
            <p:nvPr/>
          </p:nvSpPr>
          <p:spPr>
            <a:xfrm>
              <a:off x="2876525" y="3910900"/>
              <a:ext cx="209150" cy="210475"/>
            </a:xfrm>
            <a:custGeom>
              <a:avLst/>
              <a:gdLst/>
              <a:ahLst/>
              <a:cxnLst/>
              <a:rect l="l" t="t" r="r" b="b"/>
              <a:pathLst>
                <a:path w="8366" h="8419" extrusionOk="0">
                  <a:moveTo>
                    <a:pt x="0" y="1"/>
                  </a:moveTo>
                  <a:lnTo>
                    <a:pt x="0" y="8419"/>
                  </a:lnTo>
                  <a:lnTo>
                    <a:pt x="8366" y="8419"/>
                  </a:lnTo>
                  <a:lnTo>
                    <a:pt x="8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28;p45">
              <a:extLst>
                <a:ext uri="{FF2B5EF4-FFF2-40B4-BE49-F238E27FC236}">
                  <a16:creationId xmlns:a16="http://schemas.microsoft.com/office/drawing/2014/main" id="{CC2EE2B9-AF93-D209-CE8B-B4E74A99F8EF}"/>
                </a:ext>
              </a:extLst>
            </p:cNvPr>
            <p:cNvSpPr/>
            <p:nvPr/>
          </p:nvSpPr>
          <p:spPr>
            <a:xfrm>
              <a:off x="3022500" y="3228475"/>
              <a:ext cx="77600" cy="51125"/>
            </a:xfrm>
            <a:custGeom>
              <a:avLst/>
              <a:gdLst/>
              <a:ahLst/>
              <a:cxnLst/>
              <a:rect l="l" t="t" r="r" b="b"/>
              <a:pathLst>
                <a:path w="3104" h="2045" extrusionOk="0">
                  <a:moveTo>
                    <a:pt x="2841" y="969"/>
                  </a:moveTo>
                  <a:cubicBezTo>
                    <a:pt x="2867" y="969"/>
                    <a:pt x="2894" y="982"/>
                    <a:pt x="2920" y="1009"/>
                  </a:cubicBezTo>
                  <a:cubicBezTo>
                    <a:pt x="2933" y="1022"/>
                    <a:pt x="2946" y="1048"/>
                    <a:pt x="2946" y="1087"/>
                  </a:cubicBezTo>
                  <a:lnTo>
                    <a:pt x="2815" y="1807"/>
                  </a:lnTo>
                  <a:cubicBezTo>
                    <a:pt x="2815" y="1860"/>
                    <a:pt x="2763" y="1899"/>
                    <a:pt x="2723" y="1899"/>
                  </a:cubicBezTo>
                  <a:lnTo>
                    <a:pt x="1165" y="1899"/>
                  </a:lnTo>
                  <a:cubicBezTo>
                    <a:pt x="1126" y="1899"/>
                    <a:pt x="1087" y="1860"/>
                    <a:pt x="1074" y="1820"/>
                  </a:cubicBezTo>
                  <a:lnTo>
                    <a:pt x="904" y="969"/>
                  </a:lnTo>
                  <a:close/>
                  <a:moveTo>
                    <a:pt x="26" y="0"/>
                  </a:moveTo>
                  <a:lnTo>
                    <a:pt x="0" y="158"/>
                  </a:lnTo>
                  <a:lnTo>
                    <a:pt x="524" y="223"/>
                  </a:lnTo>
                  <a:cubicBezTo>
                    <a:pt x="563" y="236"/>
                    <a:pt x="602" y="262"/>
                    <a:pt x="616" y="302"/>
                  </a:cubicBezTo>
                  <a:lnTo>
                    <a:pt x="917" y="1846"/>
                  </a:lnTo>
                  <a:cubicBezTo>
                    <a:pt x="941" y="1957"/>
                    <a:pt x="1034" y="2044"/>
                    <a:pt x="1143" y="2044"/>
                  </a:cubicBezTo>
                  <a:cubicBezTo>
                    <a:pt x="1150" y="2044"/>
                    <a:pt x="1158" y="2044"/>
                    <a:pt x="1165" y="2043"/>
                  </a:cubicBezTo>
                  <a:lnTo>
                    <a:pt x="2723" y="2043"/>
                  </a:lnTo>
                  <a:cubicBezTo>
                    <a:pt x="2841" y="2043"/>
                    <a:pt x="2946" y="1964"/>
                    <a:pt x="2959" y="1833"/>
                  </a:cubicBezTo>
                  <a:lnTo>
                    <a:pt x="3090" y="1113"/>
                  </a:lnTo>
                  <a:cubicBezTo>
                    <a:pt x="3103" y="1035"/>
                    <a:pt x="3077" y="956"/>
                    <a:pt x="3038" y="904"/>
                  </a:cubicBezTo>
                  <a:cubicBezTo>
                    <a:pt x="2985" y="851"/>
                    <a:pt x="2907" y="812"/>
                    <a:pt x="2828" y="812"/>
                  </a:cubicBezTo>
                  <a:lnTo>
                    <a:pt x="864" y="812"/>
                  </a:lnTo>
                  <a:lnTo>
                    <a:pt x="760" y="275"/>
                  </a:lnTo>
                  <a:cubicBezTo>
                    <a:pt x="733" y="171"/>
                    <a:pt x="655" y="92"/>
                    <a:pt x="550" y="79"/>
                  </a:cubicBezTo>
                  <a:lnTo>
                    <a:pt x="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29;p45">
              <a:extLst>
                <a:ext uri="{FF2B5EF4-FFF2-40B4-BE49-F238E27FC236}">
                  <a16:creationId xmlns:a16="http://schemas.microsoft.com/office/drawing/2014/main" id="{F02F516D-BC27-8825-0DE1-F6877C3DF960}"/>
                </a:ext>
              </a:extLst>
            </p:cNvPr>
            <p:cNvSpPr/>
            <p:nvPr/>
          </p:nvSpPr>
          <p:spPr>
            <a:xfrm>
              <a:off x="3048675" y="3279975"/>
              <a:ext cx="13450" cy="11375"/>
            </a:xfrm>
            <a:custGeom>
              <a:avLst/>
              <a:gdLst/>
              <a:ahLst/>
              <a:cxnLst/>
              <a:rect l="l" t="t" r="r" b="b"/>
              <a:pathLst>
                <a:path w="538" h="455" extrusionOk="0">
                  <a:moveTo>
                    <a:pt x="302" y="1"/>
                  </a:moveTo>
                  <a:cubicBezTo>
                    <a:pt x="247" y="1"/>
                    <a:pt x="190" y="20"/>
                    <a:pt x="145" y="61"/>
                  </a:cubicBezTo>
                  <a:cubicBezTo>
                    <a:pt x="1" y="205"/>
                    <a:pt x="105" y="454"/>
                    <a:pt x="302" y="454"/>
                  </a:cubicBezTo>
                  <a:cubicBezTo>
                    <a:pt x="433" y="454"/>
                    <a:pt x="537" y="349"/>
                    <a:pt x="537" y="232"/>
                  </a:cubicBezTo>
                  <a:cubicBezTo>
                    <a:pt x="537" y="89"/>
                    <a:pt x="422"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0;p45">
              <a:extLst>
                <a:ext uri="{FF2B5EF4-FFF2-40B4-BE49-F238E27FC236}">
                  <a16:creationId xmlns:a16="http://schemas.microsoft.com/office/drawing/2014/main" id="{CA78F768-DC71-4220-9925-F0038141EF0C}"/>
                </a:ext>
              </a:extLst>
            </p:cNvPr>
            <p:cNvSpPr/>
            <p:nvPr/>
          </p:nvSpPr>
          <p:spPr>
            <a:xfrm>
              <a:off x="3071925" y="3279975"/>
              <a:ext cx="13100" cy="11375"/>
            </a:xfrm>
            <a:custGeom>
              <a:avLst/>
              <a:gdLst/>
              <a:ahLst/>
              <a:cxnLst/>
              <a:rect l="l" t="t" r="r" b="b"/>
              <a:pathLst>
                <a:path w="524" h="455" extrusionOk="0">
                  <a:moveTo>
                    <a:pt x="299" y="1"/>
                  </a:moveTo>
                  <a:cubicBezTo>
                    <a:pt x="245" y="1"/>
                    <a:pt x="190" y="20"/>
                    <a:pt x="144" y="61"/>
                  </a:cubicBezTo>
                  <a:cubicBezTo>
                    <a:pt x="0" y="205"/>
                    <a:pt x="92" y="454"/>
                    <a:pt x="288" y="454"/>
                  </a:cubicBezTo>
                  <a:cubicBezTo>
                    <a:pt x="419" y="454"/>
                    <a:pt x="524" y="349"/>
                    <a:pt x="524" y="232"/>
                  </a:cubicBezTo>
                  <a:cubicBezTo>
                    <a:pt x="524" y="89"/>
                    <a:pt x="41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31;p45">
              <a:extLst>
                <a:ext uri="{FF2B5EF4-FFF2-40B4-BE49-F238E27FC236}">
                  <a16:creationId xmlns:a16="http://schemas.microsoft.com/office/drawing/2014/main" id="{5AED3BE5-E107-C430-185D-89D351341A90}"/>
                </a:ext>
              </a:extLst>
            </p:cNvPr>
            <p:cNvSpPr/>
            <p:nvPr/>
          </p:nvSpPr>
          <p:spPr>
            <a:xfrm>
              <a:off x="2928225" y="3231225"/>
              <a:ext cx="51100" cy="44075"/>
            </a:xfrm>
            <a:custGeom>
              <a:avLst/>
              <a:gdLst/>
              <a:ahLst/>
              <a:cxnLst/>
              <a:rect l="l" t="t" r="r" b="b"/>
              <a:pathLst>
                <a:path w="2044" h="1763" extrusionOk="0">
                  <a:moveTo>
                    <a:pt x="1189" y="165"/>
                  </a:moveTo>
                  <a:cubicBezTo>
                    <a:pt x="1584" y="165"/>
                    <a:pt x="1899" y="487"/>
                    <a:pt x="1899" y="885"/>
                  </a:cubicBezTo>
                  <a:cubicBezTo>
                    <a:pt x="1899" y="1320"/>
                    <a:pt x="1539" y="1610"/>
                    <a:pt x="1164" y="1610"/>
                  </a:cubicBezTo>
                  <a:cubicBezTo>
                    <a:pt x="985" y="1610"/>
                    <a:pt x="803" y="1544"/>
                    <a:pt x="655" y="1396"/>
                  </a:cubicBezTo>
                  <a:cubicBezTo>
                    <a:pt x="197" y="938"/>
                    <a:pt x="524" y="165"/>
                    <a:pt x="1166" y="165"/>
                  </a:cubicBezTo>
                  <a:cubicBezTo>
                    <a:pt x="1174" y="165"/>
                    <a:pt x="1182" y="165"/>
                    <a:pt x="1189" y="165"/>
                  </a:cubicBezTo>
                  <a:close/>
                  <a:moveTo>
                    <a:pt x="1159" y="1"/>
                  </a:moveTo>
                  <a:cubicBezTo>
                    <a:pt x="945" y="1"/>
                    <a:pt x="728" y="80"/>
                    <a:pt x="551" y="257"/>
                  </a:cubicBezTo>
                  <a:cubicBezTo>
                    <a:pt x="1" y="820"/>
                    <a:pt x="380" y="1763"/>
                    <a:pt x="1166" y="1763"/>
                  </a:cubicBezTo>
                  <a:cubicBezTo>
                    <a:pt x="1650" y="1763"/>
                    <a:pt x="2043" y="1370"/>
                    <a:pt x="2043" y="885"/>
                  </a:cubicBezTo>
                  <a:cubicBezTo>
                    <a:pt x="2043" y="353"/>
                    <a:pt x="1610"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32;p45">
              <a:extLst>
                <a:ext uri="{FF2B5EF4-FFF2-40B4-BE49-F238E27FC236}">
                  <a16:creationId xmlns:a16="http://schemas.microsoft.com/office/drawing/2014/main" id="{450570B3-15E3-A782-A903-0A6D27167803}"/>
                </a:ext>
              </a:extLst>
            </p:cNvPr>
            <p:cNvSpPr/>
            <p:nvPr/>
          </p:nvSpPr>
          <p:spPr>
            <a:xfrm>
              <a:off x="2967175" y="3269050"/>
              <a:ext cx="19000" cy="20975"/>
            </a:xfrm>
            <a:custGeom>
              <a:avLst/>
              <a:gdLst/>
              <a:ahLst/>
              <a:cxnLst/>
              <a:rect l="l" t="t" r="r" b="b"/>
              <a:pathLst>
                <a:path w="760" h="839" extrusionOk="0">
                  <a:moveTo>
                    <a:pt x="118" y="1"/>
                  </a:moveTo>
                  <a:lnTo>
                    <a:pt x="1" y="106"/>
                  </a:lnTo>
                  <a:lnTo>
                    <a:pt x="642" y="839"/>
                  </a:lnTo>
                  <a:lnTo>
                    <a:pt x="760" y="734"/>
                  </a:lnTo>
                  <a:lnTo>
                    <a:pt x="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33;p45">
              <a:extLst>
                <a:ext uri="{FF2B5EF4-FFF2-40B4-BE49-F238E27FC236}">
                  <a16:creationId xmlns:a16="http://schemas.microsoft.com/office/drawing/2014/main" id="{CC11366D-A93C-553F-8784-B8F583C5FEB8}"/>
                </a:ext>
              </a:extLst>
            </p:cNvPr>
            <p:cNvSpPr/>
            <p:nvPr/>
          </p:nvSpPr>
          <p:spPr>
            <a:xfrm>
              <a:off x="2577025" y="3257600"/>
              <a:ext cx="51425" cy="4950"/>
            </a:xfrm>
            <a:custGeom>
              <a:avLst/>
              <a:gdLst/>
              <a:ahLst/>
              <a:cxnLst/>
              <a:rect l="l" t="t" r="r" b="b"/>
              <a:pathLst>
                <a:path w="2057" h="198" extrusionOk="0">
                  <a:moveTo>
                    <a:pt x="1" y="1"/>
                  </a:moveTo>
                  <a:lnTo>
                    <a:pt x="1" y="197"/>
                  </a:lnTo>
                  <a:lnTo>
                    <a:pt x="2056" y="197"/>
                  </a:lnTo>
                  <a:lnTo>
                    <a:pt x="2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34;p45">
              <a:extLst>
                <a:ext uri="{FF2B5EF4-FFF2-40B4-BE49-F238E27FC236}">
                  <a16:creationId xmlns:a16="http://schemas.microsoft.com/office/drawing/2014/main" id="{930F707E-3272-2044-63A4-7306962E4DEA}"/>
                </a:ext>
              </a:extLst>
            </p:cNvPr>
            <p:cNvSpPr/>
            <p:nvPr/>
          </p:nvSpPr>
          <p:spPr>
            <a:xfrm>
              <a:off x="2577025" y="3241250"/>
              <a:ext cx="51425" cy="4925"/>
            </a:xfrm>
            <a:custGeom>
              <a:avLst/>
              <a:gdLst/>
              <a:ahLst/>
              <a:cxnLst/>
              <a:rect l="l" t="t" r="r" b="b"/>
              <a:pathLst>
                <a:path w="2057" h="197" extrusionOk="0">
                  <a:moveTo>
                    <a:pt x="1" y="0"/>
                  </a:moveTo>
                  <a:lnTo>
                    <a:pt x="1" y="196"/>
                  </a:lnTo>
                  <a:lnTo>
                    <a:pt x="2056" y="196"/>
                  </a:lnTo>
                  <a:lnTo>
                    <a:pt x="2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35;p45">
              <a:extLst>
                <a:ext uri="{FF2B5EF4-FFF2-40B4-BE49-F238E27FC236}">
                  <a16:creationId xmlns:a16="http://schemas.microsoft.com/office/drawing/2014/main" id="{B6A3BE3D-B9C3-B0DE-D7F0-EDF6CFC5EC39}"/>
                </a:ext>
              </a:extLst>
            </p:cNvPr>
            <p:cNvSpPr/>
            <p:nvPr/>
          </p:nvSpPr>
          <p:spPr>
            <a:xfrm>
              <a:off x="2577025" y="3273975"/>
              <a:ext cx="51425" cy="4925"/>
            </a:xfrm>
            <a:custGeom>
              <a:avLst/>
              <a:gdLst/>
              <a:ahLst/>
              <a:cxnLst/>
              <a:rect l="l" t="t" r="r" b="b"/>
              <a:pathLst>
                <a:path w="2057" h="197" extrusionOk="0">
                  <a:moveTo>
                    <a:pt x="1" y="0"/>
                  </a:moveTo>
                  <a:lnTo>
                    <a:pt x="1" y="197"/>
                  </a:lnTo>
                  <a:lnTo>
                    <a:pt x="2056" y="197"/>
                  </a:lnTo>
                  <a:lnTo>
                    <a:pt x="2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936;p45">
            <a:extLst>
              <a:ext uri="{FF2B5EF4-FFF2-40B4-BE49-F238E27FC236}">
                <a16:creationId xmlns:a16="http://schemas.microsoft.com/office/drawing/2014/main" id="{06382327-9CE2-2AA6-95BB-C4757F95560A}"/>
              </a:ext>
            </a:extLst>
          </p:cNvPr>
          <p:cNvGrpSpPr/>
          <p:nvPr/>
        </p:nvGrpSpPr>
        <p:grpSpPr>
          <a:xfrm flipH="1">
            <a:off x="13499365" y="5254563"/>
            <a:ext cx="615261" cy="615261"/>
            <a:chOff x="2347925" y="3147950"/>
            <a:chExt cx="362025" cy="362025"/>
          </a:xfrm>
        </p:grpSpPr>
        <p:sp>
          <p:nvSpPr>
            <p:cNvPr id="118" name="Google Shape;937;p45">
              <a:extLst>
                <a:ext uri="{FF2B5EF4-FFF2-40B4-BE49-F238E27FC236}">
                  <a16:creationId xmlns:a16="http://schemas.microsoft.com/office/drawing/2014/main" id="{56A1E129-68DA-A4E5-782F-FA9AC57BFF99}"/>
                </a:ext>
              </a:extLst>
            </p:cNvPr>
            <p:cNvSpPr/>
            <p:nvPr/>
          </p:nvSpPr>
          <p:spPr>
            <a:xfrm>
              <a:off x="2347925" y="3147950"/>
              <a:ext cx="362025" cy="362025"/>
            </a:xfrm>
            <a:custGeom>
              <a:avLst/>
              <a:gdLst/>
              <a:ahLst/>
              <a:cxnLst/>
              <a:rect l="l" t="t" r="r" b="b"/>
              <a:pathLst>
                <a:path w="14481" h="14481" extrusionOk="0">
                  <a:moveTo>
                    <a:pt x="7240" y="1"/>
                  </a:moveTo>
                  <a:cubicBezTo>
                    <a:pt x="3247" y="1"/>
                    <a:pt x="0" y="3248"/>
                    <a:pt x="0" y="7241"/>
                  </a:cubicBezTo>
                  <a:cubicBezTo>
                    <a:pt x="0" y="11247"/>
                    <a:pt x="3247" y="14481"/>
                    <a:pt x="7240" y="14481"/>
                  </a:cubicBezTo>
                  <a:cubicBezTo>
                    <a:pt x="11233" y="14481"/>
                    <a:pt x="14480" y="11247"/>
                    <a:pt x="14480" y="7241"/>
                  </a:cubicBezTo>
                  <a:cubicBezTo>
                    <a:pt x="14480" y="3248"/>
                    <a:pt x="11233" y="1"/>
                    <a:pt x="7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38;p45">
              <a:extLst>
                <a:ext uri="{FF2B5EF4-FFF2-40B4-BE49-F238E27FC236}">
                  <a16:creationId xmlns:a16="http://schemas.microsoft.com/office/drawing/2014/main" id="{1D41979B-BCB7-92C7-1297-229E8CCD9975}"/>
                </a:ext>
              </a:extLst>
            </p:cNvPr>
            <p:cNvSpPr/>
            <p:nvPr/>
          </p:nvSpPr>
          <p:spPr>
            <a:xfrm>
              <a:off x="2374100" y="3223475"/>
              <a:ext cx="313100" cy="210900"/>
            </a:xfrm>
            <a:custGeom>
              <a:avLst/>
              <a:gdLst/>
              <a:ahLst/>
              <a:cxnLst/>
              <a:rect l="l" t="t" r="r" b="b"/>
              <a:pathLst>
                <a:path w="12524" h="8436" extrusionOk="0">
                  <a:moveTo>
                    <a:pt x="12331" y="0"/>
                  </a:moveTo>
                  <a:cubicBezTo>
                    <a:pt x="12288" y="0"/>
                    <a:pt x="12242" y="17"/>
                    <a:pt x="12203" y="56"/>
                  </a:cubicBezTo>
                  <a:cubicBezTo>
                    <a:pt x="11875" y="358"/>
                    <a:pt x="4792" y="5045"/>
                    <a:pt x="92" y="8134"/>
                  </a:cubicBezTo>
                  <a:cubicBezTo>
                    <a:pt x="27" y="8187"/>
                    <a:pt x="1" y="8278"/>
                    <a:pt x="53" y="8357"/>
                  </a:cubicBezTo>
                  <a:cubicBezTo>
                    <a:pt x="79" y="8396"/>
                    <a:pt x="132" y="8422"/>
                    <a:pt x="184" y="8435"/>
                  </a:cubicBezTo>
                  <a:cubicBezTo>
                    <a:pt x="210" y="8422"/>
                    <a:pt x="236" y="8422"/>
                    <a:pt x="262" y="8409"/>
                  </a:cubicBezTo>
                  <a:cubicBezTo>
                    <a:pt x="12399" y="410"/>
                    <a:pt x="12451" y="279"/>
                    <a:pt x="12477" y="214"/>
                  </a:cubicBezTo>
                  <a:cubicBezTo>
                    <a:pt x="12523" y="94"/>
                    <a:pt x="12434" y="0"/>
                    <a:pt x="12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39;p45">
              <a:extLst>
                <a:ext uri="{FF2B5EF4-FFF2-40B4-BE49-F238E27FC236}">
                  <a16:creationId xmlns:a16="http://schemas.microsoft.com/office/drawing/2014/main" id="{DE338292-3C14-80E3-1EED-9F45E8DF90A2}"/>
                </a:ext>
              </a:extLst>
            </p:cNvPr>
            <p:cNvSpPr/>
            <p:nvPr/>
          </p:nvSpPr>
          <p:spPr>
            <a:xfrm>
              <a:off x="2423075" y="3175150"/>
              <a:ext cx="212250" cy="307675"/>
            </a:xfrm>
            <a:custGeom>
              <a:avLst/>
              <a:gdLst/>
              <a:ahLst/>
              <a:cxnLst/>
              <a:rect l="l" t="t" r="r" b="b"/>
              <a:pathLst>
                <a:path w="8490" h="12307" extrusionOk="0">
                  <a:moveTo>
                    <a:pt x="209" y="1"/>
                  </a:moveTo>
                  <a:cubicBezTo>
                    <a:pt x="103" y="1"/>
                    <a:pt x="1" y="111"/>
                    <a:pt x="58" y="235"/>
                  </a:cubicBezTo>
                  <a:lnTo>
                    <a:pt x="8175" y="12241"/>
                  </a:lnTo>
                  <a:cubicBezTo>
                    <a:pt x="8201" y="12280"/>
                    <a:pt x="8253" y="12306"/>
                    <a:pt x="8306" y="12306"/>
                  </a:cubicBezTo>
                  <a:cubicBezTo>
                    <a:pt x="8332" y="12306"/>
                    <a:pt x="8371" y="12293"/>
                    <a:pt x="8398" y="12280"/>
                  </a:cubicBezTo>
                  <a:cubicBezTo>
                    <a:pt x="8463" y="12227"/>
                    <a:pt x="8489" y="12123"/>
                    <a:pt x="8437" y="12057"/>
                  </a:cubicBezTo>
                  <a:lnTo>
                    <a:pt x="320" y="52"/>
                  </a:lnTo>
                  <a:cubicBezTo>
                    <a:pt x="288" y="16"/>
                    <a:pt x="248"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40;p45">
              <a:extLst>
                <a:ext uri="{FF2B5EF4-FFF2-40B4-BE49-F238E27FC236}">
                  <a16:creationId xmlns:a16="http://schemas.microsoft.com/office/drawing/2014/main" id="{B5DD35CA-2FD5-0AC9-8CF9-B4F08B219273}"/>
                </a:ext>
              </a:extLst>
            </p:cNvPr>
            <p:cNvSpPr/>
            <p:nvPr/>
          </p:nvSpPr>
          <p:spPr>
            <a:xfrm>
              <a:off x="2453975" y="3298650"/>
              <a:ext cx="146000" cy="63725"/>
            </a:xfrm>
            <a:custGeom>
              <a:avLst/>
              <a:gdLst/>
              <a:ahLst/>
              <a:cxnLst/>
              <a:rect l="l" t="t" r="r" b="b"/>
              <a:pathLst>
                <a:path w="5840" h="2549" extrusionOk="0">
                  <a:moveTo>
                    <a:pt x="1100" y="322"/>
                  </a:moveTo>
                  <a:cubicBezTo>
                    <a:pt x="1139" y="322"/>
                    <a:pt x="1191" y="322"/>
                    <a:pt x="1231" y="336"/>
                  </a:cubicBezTo>
                  <a:cubicBezTo>
                    <a:pt x="1362" y="349"/>
                    <a:pt x="1506" y="388"/>
                    <a:pt x="1637" y="440"/>
                  </a:cubicBezTo>
                  <a:cubicBezTo>
                    <a:pt x="2069" y="624"/>
                    <a:pt x="2475" y="885"/>
                    <a:pt x="2815" y="1213"/>
                  </a:cubicBezTo>
                  <a:lnTo>
                    <a:pt x="2566" y="1278"/>
                  </a:lnTo>
                  <a:cubicBezTo>
                    <a:pt x="2304" y="1357"/>
                    <a:pt x="2029" y="1422"/>
                    <a:pt x="1754" y="1488"/>
                  </a:cubicBezTo>
                  <a:cubicBezTo>
                    <a:pt x="1580" y="1536"/>
                    <a:pt x="1398" y="1563"/>
                    <a:pt x="1214" y="1563"/>
                  </a:cubicBezTo>
                  <a:cubicBezTo>
                    <a:pt x="1150" y="1563"/>
                    <a:pt x="1086" y="1560"/>
                    <a:pt x="1021" y="1553"/>
                  </a:cubicBezTo>
                  <a:cubicBezTo>
                    <a:pt x="773" y="1527"/>
                    <a:pt x="550" y="1383"/>
                    <a:pt x="419" y="1160"/>
                  </a:cubicBezTo>
                  <a:cubicBezTo>
                    <a:pt x="327" y="1003"/>
                    <a:pt x="340" y="820"/>
                    <a:pt x="432" y="676"/>
                  </a:cubicBezTo>
                  <a:cubicBezTo>
                    <a:pt x="524" y="506"/>
                    <a:pt x="681" y="401"/>
                    <a:pt x="851" y="362"/>
                  </a:cubicBezTo>
                  <a:cubicBezTo>
                    <a:pt x="943" y="336"/>
                    <a:pt x="1021" y="322"/>
                    <a:pt x="1100" y="322"/>
                  </a:cubicBezTo>
                  <a:close/>
                  <a:moveTo>
                    <a:pt x="4534" y="1238"/>
                  </a:moveTo>
                  <a:cubicBezTo>
                    <a:pt x="4890" y="1238"/>
                    <a:pt x="5308" y="1354"/>
                    <a:pt x="5420" y="1553"/>
                  </a:cubicBezTo>
                  <a:cubicBezTo>
                    <a:pt x="5433" y="1592"/>
                    <a:pt x="5499" y="1710"/>
                    <a:pt x="5355" y="1946"/>
                  </a:cubicBezTo>
                  <a:cubicBezTo>
                    <a:pt x="5224" y="2129"/>
                    <a:pt x="5001" y="2234"/>
                    <a:pt x="4779" y="2234"/>
                  </a:cubicBezTo>
                  <a:cubicBezTo>
                    <a:pt x="4307" y="2234"/>
                    <a:pt x="3928" y="1894"/>
                    <a:pt x="3731" y="1684"/>
                  </a:cubicBezTo>
                  <a:cubicBezTo>
                    <a:pt x="3653" y="1592"/>
                    <a:pt x="3548" y="1488"/>
                    <a:pt x="3456" y="1383"/>
                  </a:cubicBezTo>
                  <a:cubicBezTo>
                    <a:pt x="3784" y="1304"/>
                    <a:pt x="4137" y="1252"/>
                    <a:pt x="4478" y="1239"/>
                  </a:cubicBezTo>
                  <a:cubicBezTo>
                    <a:pt x="4496" y="1238"/>
                    <a:pt x="4515" y="1238"/>
                    <a:pt x="4534" y="1238"/>
                  </a:cubicBezTo>
                  <a:close/>
                  <a:moveTo>
                    <a:pt x="1100" y="1"/>
                  </a:moveTo>
                  <a:cubicBezTo>
                    <a:pt x="988" y="1"/>
                    <a:pt x="877" y="13"/>
                    <a:pt x="773" y="48"/>
                  </a:cubicBezTo>
                  <a:cubicBezTo>
                    <a:pt x="511" y="100"/>
                    <a:pt x="275" y="270"/>
                    <a:pt x="144" y="519"/>
                  </a:cubicBezTo>
                  <a:cubicBezTo>
                    <a:pt x="0" y="755"/>
                    <a:pt x="0" y="1056"/>
                    <a:pt x="131" y="1304"/>
                  </a:cubicBezTo>
                  <a:cubicBezTo>
                    <a:pt x="314" y="1619"/>
                    <a:pt x="629" y="1828"/>
                    <a:pt x="982" y="1867"/>
                  </a:cubicBezTo>
                  <a:cubicBezTo>
                    <a:pt x="1054" y="1874"/>
                    <a:pt x="1125" y="1877"/>
                    <a:pt x="1196" y="1877"/>
                  </a:cubicBezTo>
                  <a:cubicBezTo>
                    <a:pt x="1407" y="1877"/>
                    <a:pt x="1614" y="1848"/>
                    <a:pt x="1820" y="1789"/>
                  </a:cubicBezTo>
                  <a:cubicBezTo>
                    <a:pt x="2108" y="1736"/>
                    <a:pt x="2383" y="1658"/>
                    <a:pt x="2658" y="1579"/>
                  </a:cubicBezTo>
                  <a:lnTo>
                    <a:pt x="3090" y="1461"/>
                  </a:lnTo>
                  <a:cubicBezTo>
                    <a:pt x="3234" y="1619"/>
                    <a:pt x="3378" y="1763"/>
                    <a:pt x="3496" y="1894"/>
                  </a:cubicBezTo>
                  <a:cubicBezTo>
                    <a:pt x="3888" y="2326"/>
                    <a:pt x="4347" y="2548"/>
                    <a:pt x="4779" y="2548"/>
                  </a:cubicBezTo>
                  <a:cubicBezTo>
                    <a:pt x="4791" y="2549"/>
                    <a:pt x="4803" y="2549"/>
                    <a:pt x="4815" y="2549"/>
                  </a:cubicBezTo>
                  <a:cubicBezTo>
                    <a:pt x="5142" y="2549"/>
                    <a:pt x="5440" y="2381"/>
                    <a:pt x="5630" y="2116"/>
                  </a:cubicBezTo>
                  <a:cubicBezTo>
                    <a:pt x="5839" y="1789"/>
                    <a:pt x="5787" y="1540"/>
                    <a:pt x="5708" y="1396"/>
                  </a:cubicBezTo>
                  <a:cubicBezTo>
                    <a:pt x="5488" y="1017"/>
                    <a:pt x="4891" y="923"/>
                    <a:pt x="4546" y="923"/>
                  </a:cubicBezTo>
                  <a:cubicBezTo>
                    <a:pt x="4522" y="923"/>
                    <a:pt x="4499" y="924"/>
                    <a:pt x="4478" y="925"/>
                  </a:cubicBezTo>
                  <a:cubicBezTo>
                    <a:pt x="4046" y="938"/>
                    <a:pt x="3600" y="1003"/>
                    <a:pt x="3181" y="1121"/>
                  </a:cubicBezTo>
                  <a:cubicBezTo>
                    <a:pt x="2776" y="702"/>
                    <a:pt x="2291" y="362"/>
                    <a:pt x="1754" y="139"/>
                  </a:cubicBezTo>
                  <a:cubicBezTo>
                    <a:pt x="1597" y="74"/>
                    <a:pt x="1427" y="34"/>
                    <a:pt x="1270" y="8"/>
                  </a:cubicBezTo>
                  <a:cubicBezTo>
                    <a:pt x="1213" y="4"/>
                    <a:pt x="1157" y="1"/>
                    <a:pt x="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41;p45">
              <a:extLst>
                <a:ext uri="{FF2B5EF4-FFF2-40B4-BE49-F238E27FC236}">
                  <a16:creationId xmlns:a16="http://schemas.microsoft.com/office/drawing/2014/main" id="{93C05629-0986-C037-4635-BBB17FC53A0A}"/>
                </a:ext>
              </a:extLst>
            </p:cNvPr>
            <p:cNvSpPr/>
            <p:nvPr/>
          </p:nvSpPr>
          <p:spPr>
            <a:xfrm>
              <a:off x="2505025" y="3335825"/>
              <a:ext cx="31775" cy="60575"/>
            </a:xfrm>
            <a:custGeom>
              <a:avLst/>
              <a:gdLst/>
              <a:ahLst/>
              <a:cxnLst/>
              <a:rect l="l" t="t" r="r" b="b"/>
              <a:pathLst>
                <a:path w="1271" h="2423" extrusionOk="0">
                  <a:moveTo>
                    <a:pt x="878" y="459"/>
                  </a:moveTo>
                  <a:cubicBezTo>
                    <a:pt x="891" y="695"/>
                    <a:pt x="891" y="930"/>
                    <a:pt x="878" y="1153"/>
                  </a:cubicBezTo>
                  <a:cubicBezTo>
                    <a:pt x="865" y="1428"/>
                    <a:pt x="799" y="1676"/>
                    <a:pt x="694" y="1925"/>
                  </a:cubicBezTo>
                  <a:cubicBezTo>
                    <a:pt x="655" y="2004"/>
                    <a:pt x="603" y="2056"/>
                    <a:pt x="524" y="2095"/>
                  </a:cubicBezTo>
                  <a:lnTo>
                    <a:pt x="459" y="2095"/>
                  </a:lnTo>
                  <a:cubicBezTo>
                    <a:pt x="419" y="2069"/>
                    <a:pt x="406" y="2043"/>
                    <a:pt x="393" y="2004"/>
                  </a:cubicBezTo>
                  <a:cubicBezTo>
                    <a:pt x="341" y="1873"/>
                    <a:pt x="341" y="1729"/>
                    <a:pt x="367" y="1598"/>
                  </a:cubicBezTo>
                  <a:cubicBezTo>
                    <a:pt x="472" y="1192"/>
                    <a:pt x="642" y="812"/>
                    <a:pt x="878" y="459"/>
                  </a:cubicBezTo>
                  <a:close/>
                  <a:moveTo>
                    <a:pt x="904" y="1"/>
                  </a:moveTo>
                  <a:cubicBezTo>
                    <a:pt x="812" y="14"/>
                    <a:pt x="734" y="66"/>
                    <a:pt x="694" y="145"/>
                  </a:cubicBezTo>
                  <a:cubicBezTo>
                    <a:pt x="459" y="498"/>
                    <a:pt x="131" y="1048"/>
                    <a:pt x="53" y="1532"/>
                  </a:cubicBezTo>
                  <a:cubicBezTo>
                    <a:pt x="0" y="1742"/>
                    <a:pt x="27" y="1938"/>
                    <a:pt x="92" y="2135"/>
                  </a:cubicBezTo>
                  <a:cubicBezTo>
                    <a:pt x="131" y="2226"/>
                    <a:pt x="210" y="2318"/>
                    <a:pt x="302" y="2370"/>
                  </a:cubicBezTo>
                  <a:cubicBezTo>
                    <a:pt x="354" y="2397"/>
                    <a:pt x="419" y="2423"/>
                    <a:pt x="485" y="2423"/>
                  </a:cubicBezTo>
                  <a:cubicBezTo>
                    <a:pt x="524" y="2423"/>
                    <a:pt x="577" y="2410"/>
                    <a:pt x="616" y="2397"/>
                  </a:cubicBezTo>
                  <a:cubicBezTo>
                    <a:pt x="773" y="2344"/>
                    <a:pt x="904" y="2226"/>
                    <a:pt x="982" y="2069"/>
                  </a:cubicBezTo>
                  <a:cubicBezTo>
                    <a:pt x="1100" y="1794"/>
                    <a:pt x="1179" y="1493"/>
                    <a:pt x="1192" y="1192"/>
                  </a:cubicBezTo>
                  <a:cubicBezTo>
                    <a:pt x="1192" y="1179"/>
                    <a:pt x="1270" y="249"/>
                    <a:pt x="1061" y="66"/>
                  </a:cubicBezTo>
                  <a:cubicBezTo>
                    <a:pt x="1022" y="14"/>
                    <a:pt x="956" y="1"/>
                    <a:pt x="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42;p45">
              <a:extLst>
                <a:ext uri="{FF2B5EF4-FFF2-40B4-BE49-F238E27FC236}">
                  <a16:creationId xmlns:a16="http://schemas.microsoft.com/office/drawing/2014/main" id="{6D2D51BE-76D6-4A90-A00F-D11C01081E36}"/>
                </a:ext>
              </a:extLst>
            </p:cNvPr>
            <p:cNvSpPr/>
            <p:nvPr/>
          </p:nvSpPr>
          <p:spPr>
            <a:xfrm>
              <a:off x="2521725" y="3268900"/>
              <a:ext cx="40275" cy="67600"/>
            </a:xfrm>
            <a:custGeom>
              <a:avLst/>
              <a:gdLst/>
              <a:ahLst/>
              <a:cxnLst/>
              <a:rect l="l" t="t" r="r" b="b"/>
              <a:pathLst>
                <a:path w="1611" h="2704" extrusionOk="0">
                  <a:moveTo>
                    <a:pt x="848" y="320"/>
                  </a:moveTo>
                  <a:cubicBezTo>
                    <a:pt x="912" y="320"/>
                    <a:pt x="975" y="333"/>
                    <a:pt x="1034" y="360"/>
                  </a:cubicBezTo>
                  <a:cubicBezTo>
                    <a:pt x="1178" y="452"/>
                    <a:pt x="1257" y="622"/>
                    <a:pt x="1231" y="792"/>
                  </a:cubicBezTo>
                  <a:cubicBezTo>
                    <a:pt x="1192" y="989"/>
                    <a:pt x="1100" y="1185"/>
                    <a:pt x="982" y="1355"/>
                  </a:cubicBezTo>
                  <a:cubicBezTo>
                    <a:pt x="838" y="1591"/>
                    <a:pt x="668" y="1853"/>
                    <a:pt x="498" y="2089"/>
                  </a:cubicBezTo>
                  <a:cubicBezTo>
                    <a:pt x="485" y="1945"/>
                    <a:pt x="458" y="1814"/>
                    <a:pt x="419" y="1683"/>
                  </a:cubicBezTo>
                  <a:lnTo>
                    <a:pt x="406" y="1604"/>
                  </a:lnTo>
                  <a:lnTo>
                    <a:pt x="393" y="1578"/>
                  </a:lnTo>
                  <a:cubicBezTo>
                    <a:pt x="341" y="1382"/>
                    <a:pt x="314" y="1172"/>
                    <a:pt x="314" y="963"/>
                  </a:cubicBezTo>
                  <a:cubicBezTo>
                    <a:pt x="314" y="766"/>
                    <a:pt x="380" y="583"/>
                    <a:pt x="524" y="452"/>
                  </a:cubicBezTo>
                  <a:cubicBezTo>
                    <a:pt x="609" y="366"/>
                    <a:pt x="728" y="320"/>
                    <a:pt x="848" y="320"/>
                  </a:cubicBezTo>
                  <a:close/>
                  <a:moveTo>
                    <a:pt x="861" y="1"/>
                  </a:moveTo>
                  <a:cubicBezTo>
                    <a:pt x="668" y="1"/>
                    <a:pt x="477" y="71"/>
                    <a:pt x="327" y="203"/>
                  </a:cubicBezTo>
                  <a:cubicBezTo>
                    <a:pt x="118" y="400"/>
                    <a:pt x="0" y="661"/>
                    <a:pt x="0" y="950"/>
                  </a:cubicBezTo>
                  <a:cubicBezTo>
                    <a:pt x="0" y="1185"/>
                    <a:pt x="26" y="1421"/>
                    <a:pt x="92" y="1656"/>
                  </a:cubicBezTo>
                  <a:lnTo>
                    <a:pt x="105" y="1761"/>
                  </a:lnTo>
                  <a:cubicBezTo>
                    <a:pt x="144" y="1892"/>
                    <a:pt x="170" y="2036"/>
                    <a:pt x="170" y="2180"/>
                  </a:cubicBezTo>
                  <a:cubicBezTo>
                    <a:pt x="170" y="2193"/>
                    <a:pt x="157" y="2219"/>
                    <a:pt x="144" y="2246"/>
                  </a:cubicBezTo>
                  <a:cubicBezTo>
                    <a:pt x="79" y="2390"/>
                    <a:pt x="131" y="2560"/>
                    <a:pt x="275" y="2638"/>
                  </a:cubicBezTo>
                  <a:lnTo>
                    <a:pt x="380" y="2704"/>
                  </a:lnTo>
                  <a:lnTo>
                    <a:pt x="485" y="2612"/>
                  </a:lnTo>
                  <a:cubicBezTo>
                    <a:pt x="773" y="2272"/>
                    <a:pt x="1034" y="1905"/>
                    <a:pt x="1270" y="1526"/>
                  </a:cubicBezTo>
                  <a:cubicBezTo>
                    <a:pt x="1414" y="1316"/>
                    <a:pt x="1519" y="1080"/>
                    <a:pt x="1558" y="819"/>
                  </a:cubicBezTo>
                  <a:cubicBezTo>
                    <a:pt x="1611" y="517"/>
                    <a:pt x="1453" y="216"/>
                    <a:pt x="1192" y="72"/>
                  </a:cubicBezTo>
                  <a:cubicBezTo>
                    <a:pt x="1086" y="24"/>
                    <a:pt x="973"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943;p45">
            <a:extLst>
              <a:ext uri="{FF2B5EF4-FFF2-40B4-BE49-F238E27FC236}">
                <a16:creationId xmlns:a16="http://schemas.microsoft.com/office/drawing/2014/main" id="{6121E461-FBFC-5188-23D3-306191D3AB2E}"/>
              </a:ext>
            </a:extLst>
          </p:cNvPr>
          <p:cNvGrpSpPr/>
          <p:nvPr/>
        </p:nvGrpSpPr>
        <p:grpSpPr>
          <a:xfrm rot="526442" flipH="1">
            <a:off x="14208342" y="4074036"/>
            <a:ext cx="1628257" cy="1352999"/>
            <a:chOff x="452825" y="2888400"/>
            <a:chExt cx="1041825" cy="865750"/>
          </a:xfrm>
        </p:grpSpPr>
        <p:sp>
          <p:nvSpPr>
            <p:cNvPr id="125" name="Google Shape;944;p45">
              <a:extLst>
                <a:ext uri="{FF2B5EF4-FFF2-40B4-BE49-F238E27FC236}">
                  <a16:creationId xmlns:a16="http://schemas.microsoft.com/office/drawing/2014/main" id="{D96A5570-B191-E399-B17E-9EEDDBE7B040}"/>
                </a:ext>
              </a:extLst>
            </p:cNvPr>
            <p:cNvSpPr/>
            <p:nvPr/>
          </p:nvSpPr>
          <p:spPr>
            <a:xfrm>
              <a:off x="605350" y="2893325"/>
              <a:ext cx="237000" cy="187550"/>
            </a:xfrm>
            <a:custGeom>
              <a:avLst/>
              <a:gdLst/>
              <a:ahLst/>
              <a:cxnLst/>
              <a:rect l="l" t="t" r="r" b="b"/>
              <a:pathLst>
                <a:path w="9480" h="7502" extrusionOk="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45;p45">
              <a:extLst>
                <a:ext uri="{FF2B5EF4-FFF2-40B4-BE49-F238E27FC236}">
                  <a16:creationId xmlns:a16="http://schemas.microsoft.com/office/drawing/2014/main" id="{4CD69EA9-58BF-5AC6-DCF6-E0FF4D8FAE90}"/>
                </a:ext>
              </a:extLst>
            </p:cNvPr>
            <p:cNvSpPr/>
            <p:nvPr/>
          </p:nvSpPr>
          <p:spPr>
            <a:xfrm>
              <a:off x="1260950" y="3078250"/>
              <a:ext cx="71050" cy="317825"/>
            </a:xfrm>
            <a:custGeom>
              <a:avLst/>
              <a:gdLst/>
              <a:ahLst/>
              <a:cxnLst/>
              <a:rect l="l" t="t" r="r" b="b"/>
              <a:pathLst>
                <a:path w="2842" h="12713" extrusionOk="0">
                  <a:moveTo>
                    <a:pt x="2684" y="0"/>
                  </a:moveTo>
                  <a:lnTo>
                    <a:pt x="0" y="12673"/>
                  </a:lnTo>
                  <a:lnTo>
                    <a:pt x="157" y="12713"/>
                  </a:lnTo>
                  <a:lnTo>
                    <a:pt x="2841" y="26"/>
                  </a:lnTo>
                  <a:lnTo>
                    <a:pt x="26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46;p45">
              <a:extLst>
                <a:ext uri="{FF2B5EF4-FFF2-40B4-BE49-F238E27FC236}">
                  <a16:creationId xmlns:a16="http://schemas.microsoft.com/office/drawing/2014/main" id="{132611DE-D50A-0443-3D86-A4DE000DB7AA}"/>
                </a:ext>
              </a:extLst>
            </p:cNvPr>
            <p:cNvSpPr/>
            <p:nvPr/>
          </p:nvSpPr>
          <p:spPr>
            <a:xfrm>
              <a:off x="481300" y="2933575"/>
              <a:ext cx="1013350" cy="500800"/>
            </a:xfrm>
            <a:custGeom>
              <a:avLst/>
              <a:gdLst/>
              <a:ahLst/>
              <a:cxnLst/>
              <a:rect l="l" t="t" r="r" b="b"/>
              <a:pathLst>
                <a:path w="40534" h="20032" extrusionOk="0">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47;p45">
              <a:extLst>
                <a:ext uri="{FF2B5EF4-FFF2-40B4-BE49-F238E27FC236}">
                  <a16:creationId xmlns:a16="http://schemas.microsoft.com/office/drawing/2014/main" id="{0306C71A-1889-A92E-480A-A524CD2C7679}"/>
                </a:ext>
              </a:extLst>
            </p:cNvPr>
            <p:cNvSpPr/>
            <p:nvPr/>
          </p:nvSpPr>
          <p:spPr>
            <a:xfrm>
              <a:off x="745425" y="3440900"/>
              <a:ext cx="574125" cy="235025"/>
            </a:xfrm>
            <a:custGeom>
              <a:avLst/>
              <a:gdLst/>
              <a:ahLst/>
              <a:cxnLst/>
              <a:rect l="l" t="t" r="r" b="b"/>
              <a:pathLst>
                <a:path w="22965" h="9401" extrusionOk="0">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48;p45">
              <a:extLst>
                <a:ext uri="{FF2B5EF4-FFF2-40B4-BE49-F238E27FC236}">
                  <a16:creationId xmlns:a16="http://schemas.microsoft.com/office/drawing/2014/main" id="{6584716A-3712-E207-8476-EAE4C4F891E5}"/>
                </a:ext>
              </a:extLst>
            </p:cNvPr>
            <p:cNvSpPr/>
            <p:nvPr/>
          </p:nvSpPr>
          <p:spPr>
            <a:xfrm>
              <a:off x="845925" y="3624825"/>
              <a:ext cx="125375" cy="129325"/>
            </a:xfrm>
            <a:custGeom>
              <a:avLst/>
              <a:gdLst/>
              <a:ahLst/>
              <a:cxnLst/>
              <a:rect l="l" t="t" r="r" b="b"/>
              <a:pathLst>
                <a:path w="5015" h="5173" extrusionOk="0">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49;p45">
              <a:extLst>
                <a:ext uri="{FF2B5EF4-FFF2-40B4-BE49-F238E27FC236}">
                  <a16:creationId xmlns:a16="http://schemas.microsoft.com/office/drawing/2014/main" id="{F3998678-4EF5-91E1-060B-3047369E0836}"/>
                </a:ext>
              </a:extLst>
            </p:cNvPr>
            <p:cNvSpPr/>
            <p:nvPr/>
          </p:nvSpPr>
          <p:spPr>
            <a:xfrm>
              <a:off x="891750" y="3672300"/>
              <a:ext cx="34050" cy="34400"/>
            </a:xfrm>
            <a:custGeom>
              <a:avLst/>
              <a:gdLst/>
              <a:ahLst/>
              <a:cxnLst/>
              <a:rect l="l" t="t" r="r" b="b"/>
              <a:pathLst>
                <a:path w="1362" h="1376" extrusionOk="0">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0;p45">
              <a:extLst>
                <a:ext uri="{FF2B5EF4-FFF2-40B4-BE49-F238E27FC236}">
                  <a16:creationId xmlns:a16="http://schemas.microsoft.com/office/drawing/2014/main" id="{5CBC1C66-112C-5BAF-5D23-8994BF22B1E1}"/>
                </a:ext>
              </a:extLst>
            </p:cNvPr>
            <p:cNvSpPr/>
            <p:nvPr/>
          </p:nvSpPr>
          <p:spPr>
            <a:xfrm>
              <a:off x="1131000" y="3621550"/>
              <a:ext cx="125375" cy="129325"/>
            </a:xfrm>
            <a:custGeom>
              <a:avLst/>
              <a:gdLst/>
              <a:ahLst/>
              <a:cxnLst/>
              <a:rect l="l" t="t" r="r" b="b"/>
              <a:pathLst>
                <a:path w="5015" h="5173" extrusionOk="0">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1;p45">
              <a:extLst>
                <a:ext uri="{FF2B5EF4-FFF2-40B4-BE49-F238E27FC236}">
                  <a16:creationId xmlns:a16="http://schemas.microsoft.com/office/drawing/2014/main" id="{3EA65F6C-AB88-FD32-05F2-DECFA5A68ACB}"/>
                </a:ext>
              </a:extLst>
            </p:cNvPr>
            <p:cNvSpPr/>
            <p:nvPr/>
          </p:nvSpPr>
          <p:spPr>
            <a:xfrm>
              <a:off x="1176500" y="3669025"/>
              <a:ext cx="34375" cy="34400"/>
            </a:xfrm>
            <a:custGeom>
              <a:avLst/>
              <a:gdLst/>
              <a:ahLst/>
              <a:cxnLst/>
              <a:rect l="l" t="t" r="r" b="b"/>
              <a:pathLst>
                <a:path w="1375" h="1376" extrusionOk="0">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52;p45">
              <a:extLst>
                <a:ext uri="{FF2B5EF4-FFF2-40B4-BE49-F238E27FC236}">
                  <a16:creationId xmlns:a16="http://schemas.microsoft.com/office/drawing/2014/main" id="{1EFFA925-6355-9B45-7892-6243F1813366}"/>
                </a:ext>
              </a:extLst>
            </p:cNvPr>
            <p:cNvSpPr/>
            <p:nvPr/>
          </p:nvSpPr>
          <p:spPr>
            <a:xfrm>
              <a:off x="1115950" y="3078900"/>
              <a:ext cx="34725" cy="326350"/>
            </a:xfrm>
            <a:custGeom>
              <a:avLst/>
              <a:gdLst/>
              <a:ahLst/>
              <a:cxnLst/>
              <a:rect l="l" t="t" r="r" b="b"/>
              <a:pathLst>
                <a:path w="1389" h="13054" extrusionOk="0">
                  <a:moveTo>
                    <a:pt x="1218" y="0"/>
                  </a:moveTo>
                  <a:lnTo>
                    <a:pt x="0" y="13040"/>
                  </a:lnTo>
                  <a:lnTo>
                    <a:pt x="157" y="13053"/>
                  </a:lnTo>
                  <a:lnTo>
                    <a:pt x="1388" y="13"/>
                  </a:lnTo>
                  <a:lnTo>
                    <a:pt x="1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53;p45">
              <a:extLst>
                <a:ext uri="{FF2B5EF4-FFF2-40B4-BE49-F238E27FC236}">
                  <a16:creationId xmlns:a16="http://schemas.microsoft.com/office/drawing/2014/main" id="{A735D787-578D-91C3-CFA5-BC13C07E61D3}"/>
                </a:ext>
              </a:extLst>
            </p:cNvPr>
            <p:cNvSpPr/>
            <p:nvPr/>
          </p:nvSpPr>
          <p:spPr>
            <a:xfrm>
              <a:off x="973900" y="3080525"/>
              <a:ext cx="3950" cy="334875"/>
            </a:xfrm>
            <a:custGeom>
              <a:avLst/>
              <a:gdLst/>
              <a:ahLst/>
              <a:cxnLst/>
              <a:rect l="l" t="t" r="r" b="b"/>
              <a:pathLst>
                <a:path w="158" h="13395" extrusionOk="0">
                  <a:moveTo>
                    <a:pt x="0" y="1"/>
                  </a:moveTo>
                  <a:lnTo>
                    <a:pt x="0" y="13394"/>
                  </a:lnTo>
                  <a:lnTo>
                    <a:pt x="157" y="13394"/>
                  </a:lnTo>
                  <a:lnTo>
                    <a:pt x="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54;p45">
              <a:extLst>
                <a:ext uri="{FF2B5EF4-FFF2-40B4-BE49-F238E27FC236}">
                  <a16:creationId xmlns:a16="http://schemas.microsoft.com/office/drawing/2014/main" id="{5B48FE43-AAE7-A1D1-1A1A-3947721D24B5}"/>
                </a:ext>
              </a:extLst>
            </p:cNvPr>
            <p:cNvSpPr/>
            <p:nvPr/>
          </p:nvSpPr>
          <p:spPr>
            <a:xfrm>
              <a:off x="802375" y="3081525"/>
              <a:ext cx="27850" cy="341400"/>
            </a:xfrm>
            <a:custGeom>
              <a:avLst/>
              <a:gdLst/>
              <a:ahLst/>
              <a:cxnLst/>
              <a:rect l="l" t="t" r="r" b="b"/>
              <a:pathLst>
                <a:path w="1114" h="13656" extrusionOk="0">
                  <a:moveTo>
                    <a:pt x="158" y="0"/>
                  </a:moveTo>
                  <a:lnTo>
                    <a:pt x="1" y="13"/>
                  </a:lnTo>
                  <a:lnTo>
                    <a:pt x="957" y="13655"/>
                  </a:lnTo>
                  <a:lnTo>
                    <a:pt x="1114" y="13642"/>
                  </a:lnTo>
                  <a:lnTo>
                    <a:pt x="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55;p45">
              <a:extLst>
                <a:ext uri="{FF2B5EF4-FFF2-40B4-BE49-F238E27FC236}">
                  <a16:creationId xmlns:a16="http://schemas.microsoft.com/office/drawing/2014/main" id="{1A644929-B4F0-4F5C-24E8-FDF9D4B54335}"/>
                </a:ext>
              </a:extLst>
            </p:cNvPr>
            <p:cNvSpPr/>
            <p:nvPr/>
          </p:nvSpPr>
          <p:spPr>
            <a:xfrm>
              <a:off x="732350" y="3320125"/>
              <a:ext cx="679500" cy="8200"/>
            </a:xfrm>
            <a:custGeom>
              <a:avLst/>
              <a:gdLst/>
              <a:ahLst/>
              <a:cxnLst/>
              <a:rect l="l" t="t" r="r" b="b"/>
              <a:pathLst>
                <a:path w="27180" h="328" extrusionOk="0">
                  <a:moveTo>
                    <a:pt x="27180" y="0"/>
                  </a:moveTo>
                  <a:lnTo>
                    <a:pt x="0" y="157"/>
                  </a:lnTo>
                  <a:lnTo>
                    <a:pt x="0" y="328"/>
                  </a:lnTo>
                  <a:lnTo>
                    <a:pt x="27180" y="157"/>
                  </a:lnTo>
                  <a:lnTo>
                    <a:pt x="27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56;p45">
              <a:extLst>
                <a:ext uri="{FF2B5EF4-FFF2-40B4-BE49-F238E27FC236}">
                  <a16:creationId xmlns:a16="http://schemas.microsoft.com/office/drawing/2014/main" id="{B8D5D11C-6DD5-9E22-0556-F1A7648F8627}"/>
                </a:ext>
              </a:extLst>
            </p:cNvPr>
            <p:cNvSpPr/>
            <p:nvPr/>
          </p:nvSpPr>
          <p:spPr>
            <a:xfrm>
              <a:off x="716950" y="3198025"/>
              <a:ext cx="738750" cy="8550"/>
            </a:xfrm>
            <a:custGeom>
              <a:avLst/>
              <a:gdLst/>
              <a:ahLst/>
              <a:cxnLst/>
              <a:rect l="l" t="t" r="r" b="b"/>
              <a:pathLst>
                <a:path w="29550" h="342" extrusionOk="0">
                  <a:moveTo>
                    <a:pt x="29550" y="1"/>
                  </a:moveTo>
                  <a:lnTo>
                    <a:pt x="1" y="171"/>
                  </a:lnTo>
                  <a:lnTo>
                    <a:pt x="1" y="341"/>
                  </a:lnTo>
                  <a:lnTo>
                    <a:pt x="29550" y="158"/>
                  </a:lnTo>
                  <a:lnTo>
                    <a:pt x="29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57;p45">
              <a:extLst>
                <a:ext uri="{FF2B5EF4-FFF2-40B4-BE49-F238E27FC236}">
                  <a16:creationId xmlns:a16="http://schemas.microsoft.com/office/drawing/2014/main" id="{BE7B8C34-C783-19A9-4EF0-E4CBDD180462}"/>
                </a:ext>
              </a:extLst>
            </p:cNvPr>
            <p:cNvSpPr/>
            <p:nvPr/>
          </p:nvSpPr>
          <p:spPr>
            <a:xfrm>
              <a:off x="452825" y="2930300"/>
              <a:ext cx="124725" cy="32100"/>
            </a:xfrm>
            <a:custGeom>
              <a:avLst/>
              <a:gdLst/>
              <a:ahLst/>
              <a:cxnLst/>
              <a:rect l="l" t="t" r="r" b="b"/>
              <a:pathLst>
                <a:path w="4989" h="1284" extrusionOk="0">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58;p45">
              <a:extLst>
                <a:ext uri="{FF2B5EF4-FFF2-40B4-BE49-F238E27FC236}">
                  <a16:creationId xmlns:a16="http://schemas.microsoft.com/office/drawing/2014/main" id="{05C4C2CD-80D2-FDEC-AFFD-FB7DE3B06D69}"/>
                </a:ext>
              </a:extLst>
            </p:cNvPr>
            <p:cNvSpPr/>
            <p:nvPr/>
          </p:nvSpPr>
          <p:spPr>
            <a:xfrm>
              <a:off x="552325" y="2888400"/>
              <a:ext cx="124725" cy="32100"/>
            </a:xfrm>
            <a:custGeom>
              <a:avLst/>
              <a:gdLst/>
              <a:ahLst/>
              <a:cxnLst/>
              <a:rect l="l" t="t" r="r" b="b"/>
              <a:pathLst>
                <a:path w="4989" h="1284" extrusionOk="0">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959;p45">
            <a:extLst>
              <a:ext uri="{FF2B5EF4-FFF2-40B4-BE49-F238E27FC236}">
                <a16:creationId xmlns:a16="http://schemas.microsoft.com/office/drawing/2014/main" id="{C52587B5-F4D4-12C1-9332-0FDC3DDE1ABE}"/>
              </a:ext>
            </a:extLst>
          </p:cNvPr>
          <p:cNvGrpSpPr/>
          <p:nvPr/>
        </p:nvGrpSpPr>
        <p:grpSpPr>
          <a:xfrm>
            <a:off x="12907162" y="4022076"/>
            <a:ext cx="673157" cy="753988"/>
            <a:chOff x="1784625" y="2271900"/>
            <a:chExt cx="387875" cy="434450"/>
          </a:xfrm>
        </p:grpSpPr>
        <p:sp>
          <p:nvSpPr>
            <p:cNvPr id="141" name="Google Shape;960;p45">
              <a:extLst>
                <a:ext uri="{FF2B5EF4-FFF2-40B4-BE49-F238E27FC236}">
                  <a16:creationId xmlns:a16="http://schemas.microsoft.com/office/drawing/2014/main" id="{21CA0E5D-3DF3-FC43-991D-5BE36CBAFA60}"/>
                </a:ext>
              </a:extLst>
            </p:cNvPr>
            <p:cNvSpPr/>
            <p:nvPr/>
          </p:nvSpPr>
          <p:spPr>
            <a:xfrm>
              <a:off x="1787250" y="2271900"/>
              <a:ext cx="357775" cy="414950"/>
            </a:xfrm>
            <a:custGeom>
              <a:avLst/>
              <a:gdLst/>
              <a:ahLst/>
              <a:cxnLst/>
              <a:rect l="l" t="t" r="r" b="b"/>
              <a:pathLst>
                <a:path w="14311" h="16598" extrusionOk="0">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1;p45">
              <a:extLst>
                <a:ext uri="{FF2B5EF4-FFF2-40B4-BE49-F238E27FC236}">
                  <a16:creationId xmlns:a16="http://schemas.microsoft.com/office/drawing/2014/main" id="{FBA75669-3F66-B95C-0313-04C50870DB1B}"/>
                </a:ext>
              </a:extLst>
            </p:cNvPr>
            <p:cNvSpPr/>
            <p:nvPr/>
          </p:nvSpPr>
          <p:spPr>
            <a:xfrm>
              <a:off x="1818350" y="2391550"/>
              <a:ext cx="354150" cy="314800"/>
            </a:xfrm>
            <a:custGeom>
              <a:avLst/>
              <a:gdLst/>
              <a:ahLst/>
              <a:cxnLst/>
              <a:rect l="l" t="t" r="r" b="b"/>
              <a:pathLst>
                <a:path w="14166" h="12592" extrusionOk="0">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p45">
              <a:extLst>
                <a:ext uri="{FF2B5EF4-FFF2-40B4-BE49-F238E27FC236}">
                  <a16:creationId xmlns:a16="http://schemas.microsoft.com/office/drawing/2014/main" id="{EBB9EAA5-DDF1-5BFD-DBD9-DFBF128B81B1}"/>
                </a:ext>
              </a:extLst>
            </p:cNvPr>
            <p:cNvSpPr/>
            <p:nvPr/>
          </p:nvSpPr>
          <p:spPr>
            <a:xfrm>
              <a:off x="1879550" y="2272050"/>
              <a:ext cx="166950" cy="139750"/>
            </a:xfrm>
            <a:custGeom>
              <a:avLst/>
              <a:gdLst/>
              <a:ahLst/>
              <a:cxnLst/>
              <a:rect l="l" t="t" r="r" b="b"/>
              <a:pathLst>
                <a:path w="6678" h="5590" extrusionOk="0">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3;p45">
              <a:extLst>
                <a:ext uri="{FF2B5EF4-FFF2-40B4-BE49-F238E27FC236}">
                  <a16:creationId xmlns:a16="http://schemas.microsoft.com/office/drawing/2014/main" id="{248A5866-5374-E61C-C5F7-E45CF1E3B0AE}"/>
                </a:ext>
              </a:extLst>
            </p:cNvPr>
            <p:cNvSpPr/>
            <p:nvPr/>
          </p:nvSpPr>
          <p:spPr>
            <a:xfrm>
              <a:off x="1784625" y="2592200"/>
              <a:ext cx="84475" cy="45525"/>
            </a:xfrm>
            <a:custGeom>
              <a:avLst/>
              <a:gdLst/>
              <a:ahLst/>
              <a:cxnLst/>
              <a:rect l="l" t="t" r="r" b="b"/>
              <a:pathLst>
                <a:path w="3379" h="1821" extrusionOk="0">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4;p45">
              <a:extLst>
                <a:ext uri="{FF2B5EF4-FFF2-40B4-BE49-F238E27FC236}">
                  <a16:creationId xmlns:a16="http://schemas.microsoft.com/office/drawing/2014/main" id="{B25329D5-C7AA-06CD-B214-F26B165744D0}"/>
                </a:ext>
              </a:extLst>
            </p:cNvPr>
            <p:cNvSpPr/>
            <p:nvPr/>
          </p:nvSpPr>
          <p:spPr>
            <a:xfrm>
              <a:off x="1840925" y="2388125"/>
              <a:ext cx="62550" cy="132425"/>
            </a:xfrm>
            <a:custGeom>
              <a:avLst/>
              <a:gdLst/>
              <a:ahLst/>
              <a:cxnLst/>
              <a:rect l="l" t="t" r="r" b="b"/>
              <a:pathLst>
                <a:path w="2502" h="5297" extrusionOk="0">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5;p45">
              <a:extLst>
                <a:ext uri="{FF2B5EF4-FFF2-40B4-BE49-F238E27FC236}">
                  <a16:creationId xmlns:a16="http://schemas.microsoft.com/office/drawing/2014/main" id="{7B81153D-A998-94E4-C1D7-CFAC5D3C737D}"/>
                </a:ext>
              </a:extLst>
            </p:cNvPr>
            <p:cNvSpPr/>
            <p:nvPr/>
          </p:nvSpPr>
          <p:spPr>
            <a:xfrm>
              <a:off x="1840600" y="2466175"/>
              <a:ext cx="62525" cy="20000"/>
            </a:xfrm>
            <a:custGeom>
              <a:avLst/>
              <a:gdLst/>
              <a:ahLst/>
              <a:cxnLst/>
              <a:rect l="l" t="t" r="r" b="b"/>
              <a:pathLst>
                <a:path w="2501" h="800" extrusionOk="0">
                  <a:moveTo>
                    <a:pt x="40" y="1"/>
                  </a:moveTo>
                  <a:lnTo>
                    <a:pt x="0" y="158"/>
                  </a:lnTo>
                  <a:lnTo>
                    <a:pt x="2462" y="799"/>
                  </a:lnTo>
                  <a:lnTo>
                    <a:pt x="2501" y="642"/>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6;p45">
              <a:extLst>
                <a:ext uri="{FF2B5EF4-FFF2-40B4-BE49-F238E27FC236}">
                  <a16:creationId xmlns:a16="http://schemas.microsoft.com/office/drawing/2014/main" id="{CA7977F6-752B-AC6A-845E-FA6A0A88997C}"/>
                </a:ext>
              </a:extLst>
            </p:cNvPr>
            <p:cNvSpPr/>
            <p:nvPr/>
          </p:nvSpPr>
          <p:spPr>
            <a:xfrm>
              <a:off x="1841900" y="2444900"/>
              <a:ext cx="62550" cy="20000"/>
            </a:xfrm>
            <a:custGeom>
              <a:avLst/>
              <a:gdLst/>
              <a:ahLst/>
              <a:cxnLst/>
              <a:rect l="l" t="t" r="r" b="b"/>
              <a:pathLst>
                <a:path w="2502" h="800" extrusionOk="0">
                  <a:moveTo>
                    <a:pt x="40" y="1"/>
                  </a:moveTo>
                  <a:lnTo>
                    <a:pt x="1" y="158"/>
                  </a:lnTo>
                  <a:lnTo>
                    <a:pt x="2462" y="799"/>
                  </a:lnTo>
                  <a:lnTo>
                    <a:pt x="2501" y="655"/>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67;p45">
              <a:extLst>
                <a:ext uri="{FF2B5EF4-FFF2-40B4-BE49-F238E27FC236}">
                  <a16:creationId xmlns:a16="http://schemas.microsoft.com/office/drawing/2014/main" id="{0E263F57-3DAD-3563-0560-EAFE2F41472B}"/>
                </a:ext>
              </a:extLst>
            </p:cNvPr>
            <p:cNvSpPr/>
            <p:nvPr/>
          </p:nvSpPr>
          <p:spPr>
            <a:xfrm>
              <a:off x="1832425" y="2487775"/>
              <a:ext cx="61550" cy="20000"/>
            </a:xfrm>
            <a:custGeom>
              <a:avLst/>
              <a:gdLst/>
              <a:ahLst/>
              <a:cxnLst/>
              <a:rect l="l" t="t" r="r" b="b"/>
              <a:pathLst>
                <a:path w="2462" h="800" extrusionOk="0">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970;p45">
            <a:extLst>
              <a:ext uri="{FF2B5EF4-FFF2-40B4-BE49-F238E27FC236}">
                <a16:creationId xmlns:a16="http://schemas.microsoft.com/office/drawing/2014/main" id="{53A6D008-9B42-6AB2-8FB1-3ACB98E01385}"/>
              </a:ext>
            </a:extLst>
          </p:cNvPr>
          <p:cNvGrpSpPr/>
          <p:nvPr/>
        </p:nvGrpSpPr>
        <p:grpSpPr>
          <a:xfrm>
            <a:off x="14564485" y="5855766"/>
            <a:ext cx="714071" cy="538612"/>
            <a:chOff x="1056050" y="2184175"/>
            <a:chExt cx="411450" cy="310350"/>
          </a:xfrm>
        </p:grpSpPr>
        <p:sp>
          <p:nvSpPr>
            <p:cNvPr id="150" name="Google Shape;971;p45">
              <a:extLst>
                <a:ext uri="{FF2B5EF4-FFF2-40B4-BE49-F238E27FC236}">
                  <a16:creationId xmlns:a16="http://schemas.microsoft.com/office/drawing/2014/main" id="{EA93705A-EDCA-2BA7-CF7B-55E8DACFCCEA}"/>
                </a:ext>
              </a:extLst>
            </p:cNvPr>
            <p:cNvSpPr/>
            <p:nvPr/>
          </p:nvSpPr>
          <p:spPr>
            <a:xfrm>
              <a:off x="1056050" y="2184175"/>
              <a:ext cx="411450" cy="310350"/>
            </a:xfrm>
            <a:custGeom>
              <a:avLst/>
              <a:gdLst/>
              <a:ahLst/>
              <a:cxnLst/>
              <a:rect l="l" t="t" r="r" b="b"/>
              <a:pathLst>
                <a:path w="16458" h="12414" extrusionOk="0">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72;p45">
              <a:extLst>
                <a:ext uri="{FF2B5EF4-FFF2-40B4-BE49-F238E27FC236}">
                  <a16:creationId xmlns:a16="http://schemas.microsoft.com/office/drawing/2014/main" id="{7BAA6298-B815-158B-19C6-EB9BE5533F25}"/>
                </a:ext>
              </a:extLst>
            </p:cNvPr>
            <p:cNvSpPr/>
            <p:nvPr/>
          </p:nvSpPr>
          <p:spPr>
            <a:xfrm>
              <a:off x="1102525" y="2336900"/>
              <a:ext cx="357125" cy="131275"/>
            </a:xfrm>
            <a:custGeom>
              <a:avLst/>
              <a:gdLst/>
              <a:ahLst/>
              <a:cxnLst/>
              <a:rect l="l" t="t" r="r" b="b"/>
              <a:pathLst>
                <a:path w="14285" h="5251" extrusionOk="0">
                  <a:moveTo>
                    <a:pt x="13996" y="0"/>
                  </a:moveTo>
                  <a:lnTo>
                    <a:pt x="0" y="4282"/>
                  </a:lnTo>
                  <a:lnTo>
                    <a:pt x="302" y="5250"/>
                  </a:lnTo>
                  <a:lnTo>
                    <a:pt x="14284" y="956"/>
                  </a:lnTo>
                  <a:lnTo>
                    <a:pt x="13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73;p45">
              <a:extLst>
                <a:ext uri="{FF2B5EF4-FFF2-40B4-BE49-F238E27FC236}">
                  <a16:creationId xmlns:a16="http://schemas.microsoft.com/office/drawing/2014/main" id="{39717617-1913-EFB9-E566-6C8E1FEE30E5}"/>
                </a:ext>
              </a:extLst>
            </p:cNvPr>
            <p:cNvSpPr/>
            <p:nvPr/>
          </p:nvSpPr>
          <p:spPr>
            <a:xfrm>
              <a:off x="1085175" y="2281175"/>
              <a:ext cx="92975" cy="67950"/>
            </a:xfrm>
            <a:custGeom>
              <a:avLst/>
              <a:gdLst/>
              <a:ahLst/>
              <a:cxnLst/>
              <a:rect l="l" t="t" r="r" b="b"/>
              <a:pathLst>
                <a:path w="3719" h="2718" extrusionOk="0">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74;p45">
              <a:extLst>
                <a:ext uri="{FF2B5EF4-FFF2-40B4-BE49-F238E27FC236}">
                  <a16:creationId xmlns:a16="http://schemas.microsoft.com/office/drawing/2014/main" id="{3229BDAF-2F98-B3D7-6817-207B4457CD6B}"/>
                </a:ext>
              </a:extLst>
            </p:cNvPr>
            <p:cNvSpPr/>
            <p:nvPr/>
          </p:nvSpPr>
          <p:spPr>
            <a:xfrm>
              <a:off x="1115950" y="2370600"/>
              <a:ext cx="124400" cy="55025"/>
            </a:xfrm>
            <a:custGeom>
              <a:avLst/>
              <a:gdLst/>
              <a:ahLst/>
              <a:cxnLst/>
              <a:rect l="l" t="t" r="r" b="b"/>
              <a:pathLst>
                <a:path w="4976" h="2201" extrusionOk="0">
                  <a:moveTo>
                    <a:pt x="4753" y="1"/>
                  </a:moveTo>
                  <a:lnTo>
                    <a:pt x="0" y="1454"/>
                  </a:lnTo>
                  <a:lnTo>
                    <a:pt x="236" y="2200"/>
                  </a:lnTo>
                  <a:lnTo>
                    <a:pt x="4975" y="747"/>
                  </a:lnTo>
                  <a:lnTo>
                    <a:pt x="4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13232866" y="-6569302"/>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Freeform 4"/>
          <p:cNvSpPr/>
          <p:nvPr/>
        </p:nvSpPr>
        <p:spPr>
          <a:xfrm>
            <a:off x="15789970" y="7909420"/>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0" y="500795"/>
            <a:ext cx="10801780" cy="1866088"/>
          </a:xfrm>
          <a:prstGeom prst="rect">
            <a:avLst/>
          </a:prstGeom>
        </p:spPr>
        <p:txBody>
          <a:bodyPr wrap="square" lIns="0" tIns="0" rIns="0" bIns="0" rtlCol="0" anchor="t">
            <a:spAutoFit/>
          </a:bodyPr>
          <a:lstStyle/>
          <a:p>
            <a:pPr algn="ctr">
              <a:lnSpc>
                <a:spcPts val="7427"/>
              </a:lnSpc>
            </a:pPr>
            <a:r>
              <a:rPr lang="en-US" sz="5343" dirty="0">
                <a:solidFill>
                  <a:srgbClr val="048AFF"/>
                </a:solidFill>
                <a:latin typeface="Now Bold"/>
              </a:rPr>
              <a:t>PROBLEM DEFINITION </a:t>
            </a:r>
          </a:p>
          <a:p>
            <a:pPr algn="ctr">
              <a:lnSpc>
                <a:spcPts val="7427"/>
              </a:lnSpc>
            </a:pPr>
            <a:endParaRPr lang="en-US" sz="5343" dirty="0">
              <a:solidFill>
                <a:srgbClr val="048AFF"/>
              </a:solidFill>
              <a:latin typeface="Now Bold"/>
            </a:endParaRPr>
          </a:p>
        </p:txBody>
      </p:sp>
      <p:sp>
        <p:nvSpPr>
          <p:cNvPr id="6" name="AutoShape 6"/>
          <p:cNvSpPr/>
          <p:nvPr/>
        </p:nvSpPr>
        <p:spPr>
          <a:xfrm>
            <a:off x="5715000" y="2538786"/>
            <a:ext cx="0" cy="5538134"/>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9" name="TextBox 9"/>
          <p:cNvSpPr txBox="1"/>
          <p:nvPr/>
        </p:nvSpPr>
        <p:spPr>
          <a:xfrm>
            <a:off x="995843" y="4791932"/>
            <a:ext cx="4369427" cy="3117585"/>
          </a:xfrm>
          <a:prstGeom prst="rect">
            <a:avLst/>
          </a:prstGeom>
        </p:spPr>
        <p:txBody>
          <a:bodyPr wrap="square" lIns="0" tIns="0" rIns="0" bIns="0" rtlCol="0" anchor="t">
            <a:spAutoFit/>
          </a:bodyPr>
          <a:lstStyle/>
          <a:p>
            <a:pPr marL="342900" indent="-342900" algn="ctr">
              <a:lnSpc>
                <a:spcPts val="2694"/>
              </a:lnSpc>
              <a:buFont typeface="Arial" panose="020B0604020202020204" pitchFamily="34" charset="0"/>
              <a:buChar char="•"/>
            </a:pPr>
            <a:r>
              <a:rPr lang="en-US" sz="2400" dirty="0">
                <a:solidFill>
                  <a:srgbClr val="FFFFFF"/>
                </a:solidFill>
                <a:latin typeface="DM Sans"/>
              </a:rPr>
              <a:t>The client's current business model relies solely on physical stores, restricting customer reach to the immediate geographic location.</a:t>
            </a:r>
          </a:p>
          <a:p>
            <a:pPr marL="342900" indent="-342900" algn="ctr">
              <a:lnSpc>
                <a:spcPts val="2694"/>
              </a:lnSpc>
              <a:buFont typeface="Arial" panose="020B0604020202020204" pitchFamily="34" charset="0"/>
              <a:buChar char="•"/>
            </a:pPr>
            <a:r>
              <a:rPr lang="en-US" sz="2400" dirty="0">
                <a:solidFill>
                  <a:srgbClr val="FFFFFF"/>
                </a:solidFill>
                <a:latin typeface="DM Sans"/>
              </a:rPr>
              <a:t>This hinders the potential for growth and expansion into new markets.</a:t>
            </a:r>
          </a:p>
        </p:txBody>
      </p:sp>
      <p:sp>
        <p:nvSpPr>
          <p:cNvPr id="10" name="TextBox 10"/>
          <p:cNvSpPr txBox="1"/>
          <p:nvPr/>
        </p:nvSpPr>
        <p:spPr>
          <a:xfrm>
            <a:off x="713697" y="2778604"/>
            <a:ext cx="4560197" cy="1185324"/>
          </a:xfrm>
          <a:prstGeom prst="rect">
            <a:avLst/>
          </a:prstGeom>
        </p:spPr>
        <p:txBody>
          <a:bodyPr wrap="square" lIns="0" tIns="0" rIns="0" bIns="0" rtlCol="0" anchor="t">
            <a:spAutoFit/>
          </a:bodyPr>
          <a:lstStyle/>
          <a:p>
            <a:pPr algn="ctr">
              <a:lnSpc>
                <a:spcPts val="4718"/>
              </a:lnSpc>
            </a:pPr>
            <a:r>
              <a:rPr lang="en-US" sz="3394" dirty="0">
                <a:solidFill>
                  <a:srgbClr val="B100E8"/>
                </a:solidFill>
                <a:latin typeface="Now Bold"/>
              </a:rPr>
              <a:t>Limited Customer Reach</a:t>
            </a:r>
          </a:p>
        </p:txBody>
      </p:sp>
      <p:sp>
        <p:nvSpPr>
          <p:cNvPr id="11" name="Freeform 11"/>
          <p:cNvSpPr/>
          <p:nvPr/>
        </p:nvSpPr>
        <p:spPr>
          <a:xfrm rot="20521256">
            <a:off x="-5698224" y="7691849"/>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12" name="TextBox 12"/>
          <p:cNvSpPr txBox="1"/>
          <p:nvPr/>
        </p:nvSpPr>
        <p:spPr>
          <a:xfrm>
            <a:off x="6223051" y="4723826"/>
            <a:ext cx="5193462" cy="3117585"/>
          </a:xfrm>
          <a:prstGeom prst="rect">
            <a:avLst/>
          </a:prstGeom>
        </p:spPr>
        <p:txBody>
          <a:bodyPr wrap="square" lIns="0" tIns="0" rIns="0" bIns="0" rtlCol="0" anchor="t">
            <a:spAutoFit/>
          </a:bodyPr>
          <a:lstStyle/>
          <a:p>
            <a:pPr marL="342900" indent="-342900" algn="ctr">
              <a:lnSpc>
                <a:spcPts val="2694"/>
              </a:lnSpc>
              <a:buFont typeface="Arial" panose="020B0604020202020204" pitchFamily="34" charset="0"/>
              <a:buChar char="•"/>
            </a:pPr>
            <a:r>
              <a:rPr lang="en-US" sz="2400" dirty="0">
                <a:solidFill>
                  <a:srgbClr val="FFFFFF"/>
                </a:solidFill>
                <a:latin typeface="DM Sans"/>
              </a:rPr>
              <a:t>Managing separate inventory, customer bases, and sales operations for each physical store is cumbersome and time-consuming.</a:t>
            </a:r>
          </a:p>
          <a:p>
            <a:pPr marL="342900" indent="-342900" algn="ctr">
              <a:lnSpc>
                <a:spcPts val="2694"/>
              </a:lnSpc>
              <a:buFont typeface="Arial" panose="020B0604020202020204" pitchFamily="34" charset="0"/>
              <a:buChar char="•"/>
            </a:pPr>
            <a:r>
              <a:rPr lang="en-US" sz="2400" dirty="0">
                <a:solidFill>
                  <a:srgbClr val="FFFFFF"/>
                </a:solidFill>
                <a:latin typeface="DM Sans"/>
              </a:rPr>
              <a:t>This inefficiency can lead to stockouts, discrepancies, and difficulty in tracking overall sales performance.</a:t>
            </a:r>
          </a:p>
        </p:txBody>
      </p:sp>
      <p:sp>
        <p:nvSpPr>
          <p:cNvPr id="13" name="TextBox 13"/>
          <p:cNvSpPr txBox="1"/>
          <p:nvPr/>
        </p:nvSpPr>
        <p:spPr>
          <a:xfrm>
            <a:off x="6015471" y="2820985"/>
            <a:ext cx="5357470" cy="1185324"/>
          </a:xfrm>
          <a:prstGeom prst="rect">
            <a:avLst/>
          </a:prstGeom>
        </p:spPr>
        <p:txBody>
          <a:bodyPr wrap="square" lIns="0" tIns="0" rIns="0" bIns="0" rtlCol="0" anchor="t">
            <a:spAutoFit/>
          </a:bodyPr>
          <a:lstStyle/>
          <a:p>
            <a:pPr algn="ctr">
              <a:lnSpc>
                <a:spcPts val="4718"/>
              </a:lnSpc>
            </a:pPr>
            <a:r>
              <a:rPr lang="en-US" sz="3394" dirty="0">
                <a:solidFill>
                  <a:srgbClr val="B100E8"/>
                </a:solidFill>
                <a:latin typeface="Now Bold"/>
              </a:rPr>
              <a:t>Inefficient Management of Multiple Stores</a:t>
            </a:r>
          </a:p>
        </p:txBody>
      </p:sp>
      <p:sp>
        <p:nvSpPr>
          <p:cNvPr id="14" name="AutoShape 6">
            <a:extLst>
              <a:ext uri="{FF2B5EF4-FFF2-40B4-BE49-F238E27FC236}">
                <a16:creationId xmlns:a16="http://schemas.microsoft.com/office/drawing/2014/main" id="{D787E449-A491-7E19-4945-774704B4F001}"/>
              </a:ext>
            </a:extLst>
          </p:cNvPr>
          <p:cNvSpPr/>
          <p:nvPr/>
        </p:nvSpPr>
        <p:spPr>
          <a:xfrm>
            <a:off x="11758352" y="2521354"/>
            <a:ext cx="0" cy="5538134"/>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17" name="TextBox 12">
            <a:extLst>
              <a:ext uri="{FF2B5EF4-FFF2-40B4-BE49-F238E27FC236}">
                <a16:creationId xmlns:a16="http://schemas.microsoft.com/office/drawing/2014/main" id="{E4F279CB-DBF1-F095-1679-25CC9DDE136F}"/>
              </a:ext>
            </a:extLst>
          </p:cNvPr>
          <p:cNvSpPr txBox="1"/>
          <p:nvPr/>
        </p:nvSpPr>
        <p:spPr>
          <a:xfrm>
            <a:off x="11939340" y="4724347"/>
            <a:ext cx="5220437" cy="2771336"/>
          </a:xfrm>
          <a:prstGeom prst="rect">
            <a:avLst/>
          </a:prstGeom>
        </p:spPr>
        <p:txBody>
          <a:bodyPr wrap="square" lIns="0" tIns="0" rIns="0" bIns="0" rtlCol="0" anchor="t">
            <a:spAutoFit/>
          </a:bodyPr>
          <a:lstStyle/>
          <a:p>
            <a:pPr marL="342900" indent="-342900" algn="ctr">
              <a:lnSpc>
                <a:spcPts val="2694"/>
              </a:lnSpc>
              <a:buFont typeface="Arial" panose="020B0604020202020204" pitchFamily="34" charset="0"/>
              <a:buChar char="•"/>
            </a:pPr>
            <a:r>
              <a:rPr lang="en-US" sz="2400" dirty="0">
                <a:solidFill>
                  <a:srgbClr val="FFFFFF"/>
                </a:solidFill>
                <a:latin typeface="DM Sans"/>
              </a:rPr>
              <a:t>The absence of an e-commerce platform prevents the client from capitalizing on the booming online retail market.</a:t>
            </a:r>
          </a:p>
          <a:p>
            <a:pPr marL="342900" indent="-342900" algn="ctr">
              <a:lnSpc>
                <a:spcPts val="2694"/>
              </a:lnSpc>
              <a:buFont typeface="Arial" panose="020B0604020202020204" pitchFamily="34" charset="0"/>
              <a:buChar char="•"/>
            </a:pPr>
            <a:r>
              <a:rPr lang="en-US" sz="2400" dirty="0">
                <a:solidFill>
                  <a:srgbClr val="FFFFFF"/>
                </a:solidFill>
                <a:latin typeface="DM Sans"/>
              </a:rPr>
              <a:t>This limits sales opportunities and excludes customers who prefer the convenience of online shopping.</a:t>
            </a:r>
          </a:p>
        </p:txBody>
      </p:sp>
      <p:sp>
        <p:nvSpPr>
          <p:cNvPr id="18" name="TextBox 13">
            <a:extLst>
              <a:ext uri="{FF2B5EF4-FFF2-40B4-BE49-F238E27FC236}">
                <a16:creationId xmlns:a16="http://schemas.microsoft.com/office/drawing/2014/main" id="{39FDE10C-C1B8-E8C0-0E5A-30F4C9BB2C93}"/>
              </a:ext>
            </a:extLst>
          </p:cNvPr>
          <p:cNvSpPr txBox="1"/>
          <p:nvPr/>
        </p:nvSpPr>
        <p:spPr>
          <a:xfrm>
            <a:off x="11658972" y="2820985"/>
            <a:ext cx="4512899" cy="1185324"/>
          </a:xfrm>
          <a:prstGeom prst="rect">
            <a:avLst/>
          </a:prstGeom>
        </p:spPr>
        <p:txBody>
          <a:bodyPr wrap="square" lIns="0" tIns="0" rIns="0" bIns="0" rtlCol="0" anchor="t">
            <a:spAutoFit/>
          </a:bodyPr>
          <a:lstStyle/>
          <a:p>
            <a:pPr algn="ctr">
              <a:lnSpc>
                <a:spcPts val="4718"/>
              </a:lnSpc>
            </a:pPr>
            <a:r>
              <a:rPr lang="en-US" sz="3394" dirty="0">
                <a:solidFill>
                  <a:srgbClr val="B100E8"/>
                </a:solidFill>
                <a:latin typeface="Now Bold"/>
              </a:rPr>
              <a:t>Lack of Online Presence</a:t>
            </a:r>
          </a:p>
        </p:txBody>
      </p:sp>
      <p:pic>
        <p:nvPicPr>
          <p:cNvPr id="19" name="Picture 18">
            <a:extLst>
              <a:ext uri="{FF2B5EF4-FFF2-40B4-BE49-F238E27FC236}">
                <a16:creationId xmlns:a16="http://schemas.microsoft.com/office/drawing/2014/main" id="{7A4E8AAC-E354-FFE0-975B-487EF6D2C974}"/>
              </a:ext>
            </a:extLst>
          </p:cNvPr>
          <p:cNvPicPr>
            <a:picLocks noChangeAspect="1"/>
          </p:cNvPicPr>
          <p:nvPr/>
        </p:nvPicPr>
        <p:blipFill>
          <a:blip r:embed="rId6"/>
          <a:stretch>
            <a:fillRect/>
          </a:stretch>
        </p:blipFill>
        <p:spPr>
          <a:xfrm>
            <a:off x="74672" y="1784124"/>
            <a:ext cx="1337026" cy="1351800"/>
          </a:xfrm>
          <a:prstGeom prst="rect">
            <a:avLst/>
          </a:prstGeom>
        </p:spPr>
      </p:pic>
      <p:pic>
        <p:nvPicPr>
          <p:cNvPr id="22" name="Picture 21">
            <a:extLst>
              <a:ext uri="{FF2B5EF4-FFF2-40B4-BE49-F238E27FC236}">
                <a16:creationId xmlns:a16="http://schemas.microsoft.com/office/drawing/2014/main" id="{221D5FD9-2592-B877-9E97-01CD883F6EE8}"/>
              </a:ext>
            </a:extLst>
          </p:cNvPr>
          <p:cNvPicPr>
            <a:picLocks noChangeAspect="1"/>
          </p:cNvPicPr>
          <p:nvPr/>
        </p:nvPicPr>
        <p:blipFill>
          <a:blip r:embed="rId7"/>
          <a:stretch>
            <a:fillRect/>
          </a:stretch>
        </p:blipFill>
        <p:spPr>
          <a:xfrm>
            <a:off x="5753503" y="1802639"/>
            <a:ext cx="1318204" cy="1257786"/>
          </a:xfrm>
          <a:prstGeom prst="rect">
            <a:avLst/>
          </a:prstGeom>
        </p:spPr>
      </p:pic>
      <p:pic>
        <p:nvPicPr>
          <p:cNvPr id="25" name="Picture 24">
            <a:extLst>
              <a:ext uri="{FF2B5EF4-FFF2-40B4-BE49-F238E27FC236}">
                <a16:creationId xmlns:a16="http://schemas.microsoft.com/office/drawing/2014/main" id="{92194FC4-2634-5B42-066D-EE4496B0A4BC}"/>
              </a:ext>
            </a:extLst>
          </p:cNvPr>
          <p:cNvPicPr>
            <a:picLocks noChangeAspect="1"/>
          </p:cNvPicPr>
          <p:nvPr/>
        </p:nvPicPr>
        <p:blipFill>
          <a:blip r:embed="rId8"/>
          <a:stretch>
            <a:fillRect/>
          </a:stretch>
        </p:blipFill>
        <p:spPr>
          <a:xfrm>
            <a:off x="11758352" y="1833073"/>
            <a:ext cx="1318469" cy="12577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379547"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341137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1786377" cy="2718858"/>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4992137" y="-1756322"/>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4437508" y="874260"/>
            <a:ext cx="11716891" cy="1127616"/>
          </a:xfrm>
          <a:prstGeom prst="rect">
            <a:avLst/>
          </a:prstGeom>
        </p:spPr>
        <p:txBody>
          <a:bodyPr wrap="square" lIns="0" tIns="0" rIns="0" bIns="0" rtlCol="0" anchor="t">
            <a:spAutoFit/>
          </a:bodyPr>
          <a:lstStyle/>
          <a:p>
            <a:pPr marL="0" lvl="0" indent="0" algn="l">
              <a:lnSpc>
                <a:spcPts val="9119"/>
              </a:lnSpc>
              <a:spcBef>
                <a:spcPct val="0"/>
              </a:spcBef>
            </a:pPr>
            <a:r>
              <a:rPr lang="en-US" sz="6560" dirty="0">
                <a:solidFill>
                  <a:srgbClr val="048AFF"/>
                </a:solidFill>
                <a:latin typeface="Now Bold"/>
              </a:rPr>
              <a:t>Need Of Computerization</a:t>
            </a:r>
          </a:p>
        </p:txBody>
      </p:sp>
      <p:sp>
        <p:nvSpPr>
          <p:cNvPr id="9" name="TextBox 9"/>
          <p:cNvSpPr txBox="1"/>
          <p:nvPr/>
        </p:nvSpPr>
        <p:spPr>
          <a:xfrm>
            <a:off x="4649150" y="3252153"/>
            <a:ext cx="12038650" cy="1095172"/>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Manual management of multiple stores with separate inventory and customer bases becomes increasingly difficult as the business grows. A computerized platform like </a:t>
            </a:r>
            <a:r>
              <a:rPr lang="en-US" sz="1978" dirty="0" err="1">
                <a:solidFill>
                  <a:srgbClr val="FFFFFF"/>
                </a:solidFill>
                <a:latin typeface="DM Sans"/>
              </a:rPr>
              <a:t>GetiT</a:t>
            </a:r>
            <a:r>
              <a:rPr lang="en-US" sz="1978" dirty="0">
                <a:solidFill>
                  <a:srgbClr val="FFFFFF"/>
                </a:solidFill>
                <a:latin typeface="DM Sans"/>
              </a:rPr>
              <a:t> scales efficiently, handling increased customer traffic and product offerings. </a:t>
            </a:r>
          </a:p>
        </p:txBody>
      </p:sp>
      <p:sp>
        <p:nvSpPr>
          <p:cNvPr id="10" name="TextBox 10"/>
          <p:cNvSpPr txBox="1"/>
          <p:nvPr/>
        </p:nvSpPr>
        <p:spPr>
          <a:xfrm>
            <a:off x="4609222" y="2737085"/>
            <a:ext cx="3544178"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Limited Scalability </a:t>
            </a:r>
          </a:p>
        </p:txBody>
      </p:sp>
      <p:grpSp>
        <p:nvGrpSpPr>
          <p:cNvPr id="11" name="Group 11"/>
          <p:cNvGrpSpPr/>
          <p:nvPr/>
        </p:nvGrpSpPr>
        <p:grpSpPr>
          <a:xfrm>
            <a:off x="2438537" y="2197863"/>
            <a:ext cx="1757360" cy="17573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2935570" y="2725846"/>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grpSp>
        <p:nvGrpSpPr>
          <p:cNvPr id="15" name="Group 15"/>
          <p:cNvGrpSpPr/>
          <p:nvPr/>
        </p:nvGrpSpPr>
        <p:grpSpPr>
          <a:xfrm>
            <a:off x="2563651" y="4726771"/>
            <a:ext cx="1757360" cy="17573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4632459" y="5605451"/>
            <a:ext cx="11187586" cy="1095172"/>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Tracking sales, inventory levels, and customer data across physical stores is cumbersome and prone to errors. </a:t>
            </a:r>
            <a:r>
              <a:rPr lang="en-US" sz="1978" dirty="0" err="1">
                <a:solidFill>
                  <a:srgbClr val="FFFFFF"/>
                </a:solidFill>
                <a:latin typeface="DM Sans"/>
              </a:rPr>
              <a:t>GetiT</a:t>
            </a:r>
            <a:r>
              <a:rPr lang="en-US" sz="1978" dirty="0">
                <a:solidFill>
                  <a:srgbClr val="FFFFFF"/>
                </a:solidFill>
                <a:latin typeface="DM Sans"/>
              </a:rPr>
              <a:t> provides a centralized database, offering real-time insights and facilitating accurate data analysis for informed decision-making. </a:t>
            </a:r>
          </a:p>
        </p:txBody>
      </p:sp>
      <p:sp>
        <p:nvSpPr>
          <p:cNvPr id="19" name="TextBox 19"/>
          <p:cNvSpPr txBox="1"/>
          <p:nvPr/>
        </p:nvSpPr>
        <p:spPr>
          <a:xfrm>
            <a:off x="4618670" y="5017462"/>
            <a:ext cx="4558186"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Data Management</a:t>
            </a:r>
          </a:p>
        </p:txBody>
      </p:sp>
      <p:sp>
        <p:nvSpPr>
          <p:cNvPr id="20" name="Freeform 20"/>
          <p:cNvSpPr/>
          <p:nvPr/>
        </p:nvSpPr>
        <p:spPr>
          <a:xfrm>
            <a:off x="2953646" y="5179665"/>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2538555" y="7457983"/>
            <a:ext cx="1757360" cy="17573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dirty="0"/>
            </a:p>
          </p:txBody>
        </p:sp>
      </p:grpSp>
      <p:sp>
        <p:nvSpPr>
          <p:cNvPr id="24" name="Freeform 24"/>
          <p:cNvSpPr/>
          <p:nvPr/>
        </p:nvSpPr>
        <p:spPr>
          <a:xfrm>
            <a:off x="3024324" y="7776656"/>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4726550" y="8120171"/>
            <a:ext cx="10361049" cy="1095172"/>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Manual communication with customers, order processing, and stock management are time-consuming and error-prone. </a:t>
            </a:r>
            <a:r>
              <a:rPr lang="en-US" sz="1978" dirty="0" err="1">
                <a:solidFill>
                  <a:srgbClr val="FFFFFF"/>
                </a:solidFill>
                <a:latin typeface="DM Sans"/>
              </a:rPr>
              <a:t>GetiT</a:t>
            </a:r>
            <a:r>
              <a:rPr lang="en-US" sz="1978" dirty="0">
                <a:solidFill>
                  <a:srgbClr val="FFFFFF"/>
                </a:solidFill>
                <a:latin typeface="DM Sans"/>
              </a:rPr>
              <a:t> automates these tasks, optimizing operations and improving overall efficiency. </a:t>
            </a:r>
          </a:p>
        </p:txBody>
      </p:sp>
      <p:sp>
        <p:nvSpPr>
          <p:cNvPr id="26" name="TextBox 26"/>
          <p:cNvSpPr txBox="1"/>
          <p:nvPr/>
        </p:nvSpPr>
        <p:spPr>
          <a:xfrm>
            <a:off x="4680558" y="7553293"/>
            <a:ext cx="4177186"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Inefficient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151953" y="-36165"/>
            <a:ext cx="18288000" cy="1037129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341137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1786377" cy="2718858"/>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4992137" y="-1756322"/>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4437508" y="874260"/>
            <a:ext cx="11716891" cy="1127616"/>
          </a:xfrm>
          <a:prstGeom prst="rect">
            <a:avLst/>
          </a:prstGeom>
        </p:spPr>
        <p:txBody>
          <a:bodyPr wrap="square" lIns="0" tIns="0" rIns="0" bIns="0" rtlCol="0" anchor="t">
            <a:spAutoFit/>
          </a:bodyPr>
          <a:lstStyle/>
          <a:p>
            <a:pPr marL="0" lvl="0" indent="0" algn="l">
              <a:lnSpc>
                <a:spcPts val="9119"/>
              </a:lnSpc>
              <a:spcBef>
                <a:spcPct val="0"/>
              </a:spcBef>
            </a:pPr>
            <a:r>
              <a:rPr lang="en-US" sz="6560" dirty="0">
                <a:solidFill>
                  <a:srgbClr val="048AFF"/>
                </a:solidFill>
                <a:latin typeface="Now Bold"/>
              </a:rPr>
              <a:t>Need Of Computerization</a:t>
            </a:r>
          </a:p>
        </p:txBody>
      </p:sp>
      <p:sp>
        <p:nvSpPr>
          <p:cNvPr id="9" name="TextBox 9"/>
          <p:cNvSpPr txBox="1"/>
          <p:nvPr/>
        </p:nvSpPr>
        <p:spPr>
          <a:xfrm>
            <a:off x="4649150" y="3252153"/>
            <a:ext cx="12038650" cy="723275"/>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Geographic limitations prevent wider customer acquisition. </a:t>
            </a:r>
            <a:r>
              <a:rPr lang="en-US" sz="1978" dirty="0" err="1">
                <a:solidFill>
                  <a:srgbClr val="FFFFFF"/>
                </a:solidFill>
                <a:latin typeface="DM Sans"/>
              </a:rPr>
              <a:t>GetiT</a:t>
            </a:r>
            <a:r>
              <a:rPr lang="en-US" sz="1978" dirty="0">
                <a:solidFill>
                  <a:srgbClr val="FFFFFF"/>
                </a:solidFill>
                <a:latin typeface="DM Sans"/>
              </a:rPr>
              <a:t> expands reach through an online platform, attracting customers beyond the physical stores' locations. </a:t>
            </a:r>
          </a:p>
        </p:txBody>
      </p:sp>
      <p:sp>
        <p:nvSpPr>
          <p:cNvPr id="10" name="TextBox 10"/>
          <p:cNvSpPr txBox="1"/>
          <p:nvPr/>
        </p:nvSpPr>
        <p:spPr>
          <a:xfrm>
            <a:off x="4609222" y="2737085"/>
            <a:ext cx="4567634"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Limited Customer Reach</a:t>
            </a:r>
          </a:p>
        </p:txBody>
      </p:sp>
      <p:grpSp>
        <p:nvGrpSpPr>
          <p:cNvPr id="11" name="Group 11"/>
          <p:cNvGrpSpPr/>
          <p:nvPr/>
        </p:nvGrpSpPr>
        <p:grpSpPr>
          <a:xfrm>
            <a:off x="2438537" y="2197863"/>
            <a:ext cx="1757360" cy="17573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2935570" y="2725846"/>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grpSp>
        <p:nvGrpSpPr>
          <p:cNvPr id="15" name="Group 15"/>
          <p:cNvGrpSpPr/>
          <p:nvPr/>
        </p:nvGrpSpPr>
        <p:grpSpPr>
          <a:xfrm>
            <a:off x="2563651" y="4726771"/>
            <a:ext cx="1757360" cy="17573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4632459" y="5605451"/>
            <a:ext cx="11187586" cy="723275"/>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Traditional stores have limited operating hours. </a:t>
            </a:r>
            <a:r>
              <a:rPr lang="en-US" sz="1978" dirty="0" err="1">
                <a:solidFill>
                  <a:srgbClr val="FFFFFF"/>
                </a:solidFill>
                <a:latin typeface="DM Sans"/>
              </a:rPr>
              <a:t>GetiT</a:t>
            </a:r>
            <a:r>
              <a:rPr lang="en-US" sz="1978" dirty="0">
                <a:solidFill>
                  <a:srgbClr val="FFFFFF"/>
                </a:solidFill>
                <a:latin typeface="DM Sans"/>
              </a:rPr>
              <a:t> offers a continuously accessible online platform, allowing customers to browse and shop at their convenience. </a:t>
            </a:r>
          </a:p>
        </p:txBody>
      </p:sp>
      <p:sp>
        <p:nvSpPr>
          <p:cNvPr id="19" name="TextBox 19"/>
          <p:cNvSpPr txBox="1"/>
          <p:nvPr/>
        </p:nvSpPr>
        <p:spPr>
          <a:xfrm>
            <a:off x="4618670" y="5017462"/>
            <a:ext cx="4558186"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Lack of 24/7 Availability</a:t>
            </a:r>
          </a:p>
        </p:txBody>
      </p:sp>
      <p:sp>
        <p:nvSpPr>
          <p:cNvPr id="20" name="Freeform 20"/>
          <p:cNvSpPr/>
          <p:nvPr/>
        </p:nvSpPr>
        <p:spPr>
          <a:xfrm>
            <a:off x="2953646" y="5179665"/>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2538555" y="7457983"/>
            <a:ext cx="1757360" cy="17573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dirty="0"/>
            </a:p>
          </p:txBody>
        </p:sp>
      </p:grpSp>
      <p:sp>
        <p:nvSpPr>
          <p:cNvPr id="24" name="Freeform 24"/>
          <p:cNvSpPr/>
          <p:nvPr/>
        </p:nvSpPr>
        <p:spPr>
          <a:xfrm>
            <a:off x="3024324" y="7776656"/>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4726551" y="8120171"/>
            <a:ext cx="9305000" cy="1095172"/>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Without an online platform, understanding customer preferences and behavior is challenging. </a:t>
            </a:r>
            <a:r>
              <a:rPr lang="en-US" sz="1978" dirty="0" err="1">
                <a:solidFill>
                  <a:srgbClr val="FFFFFF"/>
                </a:solidFill>
                <a:latin typeface="DM Sans"/>
              </a:rPr>
              <a:t>GetiT</a:t>
            </a:r>
            <a:r>
              <a:rPr lang="en-US" sz="1978" dirty="0">
                <a:solidFill>
                  <a:srgbClr val="FFFFFF"/>
                </a:solidFill>
                <a:latin typeface="DM Sans"/>
              </a:rPr>
              <a:t> provides valuable customer data, enabling targeted marketing campaigns and product offerings based on customer insights.</a:t>
            </a:r>
          </a:p>
        </p:txBody>
      </p:sp>
      <p:sp>
        <p:nvSpPr>
          <p:cNvPr id="26" name="TextBox 26"/>
          <p:cNvSpPr txBox="1"/>
          <p:nvPr/>
        </p:nvSpPr>
        <p:spPr>
          <a:xfrm>
            <a:off x="4680558" y="7553293"/>
            <a:ext cx="4177186"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Data-Driven Marketing</a:t>
            </a:r>
          </a:p>
        </p:txBody>
      </p:sp>
    </p:spTree>
    <p:extLst>
      <p:ext uri="{BB962C8B-B14F-4D97-AF65-F5344CB8AC3E}">
        <p14:creationId xmlns:p14="http://schemas.microsoft.com/office/powerpoint/2010/main" val="3052515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3388614" y="1755843"/>
            <a:ext cx="1378374" cy="118077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6" name="AutoShape 6"/>
          <p:cNvSpPr/>
          <p:nvPr/>
        </p:nvSpPr>
        <p:spPr>
          <a:xfrm flipH="1" flipV="1">
            <a:off x="4684980" y="2400299"/>
            <a:ext cx="7554922" cy="84743"/>
          </a:xfrm>
          <a:prstGeom prst="line">
            <a:avLst/>
          </a:prstGeom>
          <a:ln w="66675" cap="rnd">
            <a:solidFill>
              <a:srgbClr val="3652DD"/>
            </a:solidFill>
            <a:prstDash val="sysDot"/>
            <a:headEnd type="none" w="sm" len="sm"/>
            <a:tailEnd type="none" w="sm" len="sm"/>
          </a:ln>
        </p:spPr>
      </p:sp>
      <p:grpSp>
        <p:nvGrpSpPr>
          <p:cNvPr id="7" name="Group 7"/>
          <p:cNvGrpSpPr/>
          <p:nvPr/>
        </p:nvGrpSpPr>
        <p:grpSpPr>
          <a:xfrm>
            <a:off x="6216778" y="1790538"/>
            <a:ext cx="1378374" cy="11807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0" name="Group 10"/>
          <p:cNvGrpSpPr/>
          <p:nvPr/>
        </p:nvGrpSpPr>
        <p:grpSpPr>
          <a:xfrm>
            <a:off x="9201948" y="1779828"/>
            <a:ext cx="2569226" cy="2248205"/>
            <a:chOff x="-778422" y="-810984"/>
            <a:chExt cx="1515022" cy="1547584"/>
          </a:xfrm>
        </p:grpSpPr>
        <p:sp>
          <p:nvSpPr>
            <p:cNvPr id="11" name="Freeform 11"/>
            <p:cNvSpPr/>
            <p:nvPr/>
          </p:nvSpPr>
          <p:spPr>
            <a:xfrm>
              <a:off x="-778422" y="-81098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3" name="Group 13"/>
          <p:cNvGrpSpPr/>
          <p:nvPr/>
        </p:nvGrpSpPr>
        <p:grpSpPr>
          <a:xfrm>
            <a:off x="12351640" y="1852285"/>
            <a:ext cx="1412208" cy="1180770"/>
            <a:chOff x="76200" y="37742"/>
            <a:chExt cx="832751" cy="812800"/>
          </a:xfrm>
        </p:grpSpPr>
        <p:sp>
          <p:nvSpPr>
            <p:cNvPr id="14" name="Freeform 14"/>
            <p:cNvSpPr/>
            <p:nvPr/>
          </p:nvSpPr>
          <p:spPr>
            <a:xfrm>
              <a:off x="96151" y="37742"/>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dirty="0"/>
            </a:p>
          </p:txBody>
        </p:sp>
        <p:sp>
          <p:nvSpPr>
            <p:cNvPr id="15" name="TextBox 1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6" name="Freeform 16"/>
          <p:cNvSpPr/>
          <p:nvPr/>
        </p:nvSpPr>
        <p:spPr>
          <a:xfrm>
            <a:off x="3711024" y="1890102"/>
            <a:ext cx="721384" cy="786764"/>
          </a:xfrm>
          <a:custGeom>
            <a:avLst/>
            <a:gdLst/>
            <a:ahLst/>
            <a:cxnLst/>
            <a:rect l="l" t="t" r="r" b="b"/>
            <a:pathLst>
              <a:path w="981744" h="1249906">
                <a:moveTo>
                  <a:pt x="0" y="0"/>
                </a:moveTo>
                <a:lnTo>
                  <a:pt x="981744" y="0"/>
                </a:lnTo>
                <a:lnTo>
                  <a:pt x="981744" y="1249906"/>
                </a:lnTo>
                <a:lnTo>
                  <a:pt x="0" y="1249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424255" y="1999227"/>
            <a:ext cx="928350" cy="694002"/>
          </a:xfrm>
          <a:custGeom>
            <a:avLst/>
            <a:gdLst/>
            <a:ahLst/>
            <a:cxnLst/>
            <a:rect l="l" t="t" r="r" b="b"/>
            <a:pathLst>
              <a:path w="1147405" h="1118198">
                <a:moveTo>
                  <a:pt x="0" y="0"/>
                </a:moveTo>
                <a:lnTo>
                  <a:pt x="1147405" y="0"/>
                </a:lnTo>
                <a:lnTo>
                  <a:pt x="1147405" y="1118198"/>
                </a:lnTo>
                <a:lnTo>
                  <a:pt x="0" y="1118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9417801" y="2063083"/>
            <a:ext cx="860030" cy="614260"/>
          </a:xfrm>
          <a:custGeom>
            <a:avLst/>
            <a:gdLst/>
            <a:ahLst/>
            <a:cxnLst/>
            <a:rect l="l" t="t" r="r" b="b"/>
            <a:pathLst>
              <a:path w="1062966" h="1153119">
                <a:moveTo>
                  <a:pt x="0" y="0"/>
                </a:moveTo>
                <a:lnTo>
                  <a:pt x="1062966" y="0"/>
                </a:lnTo>
                <a:lnTo>
                  <a:pt x="1062966" y="1153119"/>
                </a:lnTo>
                <a:lnTo>
                  <a:pt x="0" y="1153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19" name="Freeform 19"/>
          <p:cNvSpPr/>
          <p:nvPr/>
        </p:nvSpPr>
        <p:spPr>
          <a:xfrm>
            <a:off x="12628092" y="1992355"/>
            <a:ext cx="955214" cy="790252"/>
          </a:xfrm>
          <a:custGeom>
            <a:avLst/>
            <a:gdLst/>
            <a:ahLst/>
            <a:cxnLst/>
            <a:rect l="l" t="t" r="r" b="b"/>
            <a:pathLst>
              <a:path w="1109639" h="1018850">
                <a:moveTo>
                  <a:pt x="0" y="0"/>
                </a:moveTo>
                <a:lnTo>
                  <a:pt x="1109639" y="0"/>
                </a:lnTo>
                <a:lnTo>
                  <a:pt x="1109639" y="1018850"/>
                </a:lnTo>
                <a:lnTo>
                  <a:pt x="0" y="10188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4666262" y="517928"/>
            <a:ext cx="8617293" cy="841192"/>
          </a:xfrm>
          <a:prstGeom prst="rect">
            <a:avLst/>
          </a:prstGeom>
        </p:spPr>
        <p:txBody>
          <a:bodyPr lIns="0" tIns="0" rIns="0" bIns="0" rtlCol="0" anchor="t">
            <a:spAutoFit/>
          </a:bodyPr>
          <a:lstStyle/>
          <a:p>
            <a:pPr algn="ctr">
              <a:lnSpc>
                <a:spcPts val="6762"/>
              </a:lnSpc>
            </a:pPr>
            <a:r>
              <a:rPr lang="en-US" sz="4865" dirty="0">
                <a:solidFill>
                  <a:srgbClr val="048AFF"/>
                </a:solidFill>
                <a:latin typeface="Now Bold"/>
              </a:rPr>
              <a:t>OBJECTIVE</a:t>
            </a:r>
          </a:p>
        </p:txBody>
      </p:sp>
      <p:sp>
        <p:nvSpPr>
          <p:cNvPr id="21" name="TextBox 21"/>
          <p:cNvSpPr txBox="1"/>
          <p:nvPr/>
        </p:nvSpPr>
        <p:spPr>
          <a:xfrm>
            <a:off x="741098" y="5749954"/>
            <a:ext cx="3065255" cy="3258649"/>
          </a:xfrm>
          <a:prstGeom prst="rect">
            <a:avLst/>
          </a:prstGeom>
        </p:spPr>
        <p:txBody>
          <a:bodyPr wrap="square" lIns="0" tIns="0" rIns="0" bIns="0" rtlCol="0" anchor="t">
            <a:spAutoFit/>
          </a:bodyPr>
          <a:lstStyle/>
          <a:p>
            <a:pPr algn="ctr">
              <a:lnSpc>
                <a:spcPts val="2256"/>
              </a:lnSpc>
            </a:pPr>
            <a:r>
              <a:rPr lang="en-US" sz="2400" dirty="0">
                <a:solidFill>
                  <a:srgbClr val="FFFFFF"/>
                </a:solidFill>
                <a:latin typeface="DM Sans"/>
              </a:rPr>
              <a:t> Break geographical limitations by creating an online presence that attracts customers beyond the vicinity of physical stores. This fosters business growth and opens new market opportunities.</a:t>
            </a:r>
          </a:p>
        </p:txBody>
      </p:sp>
      <p:sp>
        <p:nvSpPr>
          <p:cNvPr id="22" name="TextBox 22"/>
          <p:cNvSpPr txBox="1"/>
          <p:nvPr/>
        </p:nvSpPr>
        <p:spPr>
          <a:xfrm>
            <a:off x="1519063" y="3403285"/>
            <a:ext cx="1094341" cy="791948"/>
          </a:xfrm>
          <a:prstGeom prst="rect">
            <a:avLst/>
          </a:prstGeom>
        </p:spPr>
        <p:txBody>
          <a:bodyPr wrap="square" lIns="0" tIns="0" rIns="0" bIns="0" rtlCol="0" anchor="t">
            <a:spAutoFit/>
          </a:bodyPr>
          <a:lstStyle/>
          <a:p>
            <a:pPr algn="ctr">
              <a:lnSpc>
                <a:spcPts val="6373"/>
              </a:lnSpc>
            </a:pPr>
            <a:r>
              <a:rPr lang="en-US" sz="4585" dirty="0">
                <a:solidFill>
                  <a:srgbClr val="B100E8"/>
                </a:solidFill>
                <a:latin typeface="Now Bold"/>
              </a:rPr>
              <a:t>01</a:t>
            </a:r>
          </a:p>
        </p:txBody>
      </p:sp>
      <p:sp>
        <p:nvSpPr>
          <p:cNvPr id="23" name="TextBox 23"/>
          <p:cNvSpPr txBox="1"/>
          <p:nvPr/>
        </p:nvSpPr>
        <p:spPr>
          <a:xfrm>
            <a:off x="4948477" y="5749954"/>
            <a:ext cx="3454856" cy="2963696"/>
          </a:xfrm>
          <a:prstGeom prst="rect">
            <a:avLst/>
          </a:prstGeom>
        </p:spPr>
        <p:txBody>
          <a:bodyPr wrap="square" lIns="0" tIns="0" rIns="0" bIns="0" rtlCol="0" anchor="t">
            <a:spAutoFit/>
          </a:bodyPr>
          <a:lstStyle/>
          <a:p>
            <a:pPr algn="ctr">
              <a:lnSpc>
                <a:spcPts val="2256"/>
              </a:lnSpc>
            </a:pPr>
            <a:r>
              <a:rPr lang="en-US" sz="2400" dirty="0">
                <a:solidFill>
                  <a:srgbClr val="FFFFFF"/>
                </a:solidFill>
                <a:latin typeface="DM Sans"/>
              </a:rPr>
              <a:t>Offer a convenient and user-friendly online shopping platform that caters to customers who prefer browsing, purchasing, and managing orders electronically. This improves customer satisfaction and loyalty.</a:t>
            </a:r>
          </a:p>
        </p:txBody>
      </p:sp>
      <p:sp>
        <p:nvSpPr>
          <p:cNvPr id="24" name="TextBox 24"/>
          <p:cNvSpPr txBox="1"/>
          <p:nvPr/>
        </p:nvSpPr>
        <p:spPr>
          <a:xfrm>
            <a:off x="5724741" y="3481082"/>
            <a:ext cx="1094341" cy="765487"/>
          </a:xfrm>
          <a:prstGeom prst="rect">
            <a:avLst/>
          </a:prstGeom>
        </p:spPr>
        <p:txBody>
          <a:bodyPr lIns="0" tIns="0" rIns="0" bIns="0" rtlCol="0" anchor="t">
            <a:spAutoFit/>
          </a:bodyPr>
          <a:lstStyle/>
          <a:p>
            <a:pPr algn="ctr">
              <a:lnSpc>
                <a:spcPts val="6373"/>
              </a:lnSpc>
            </a:pPr>
            <a:r>
              <a:rPr lang="en-US" sz="4585" dirty="0">
                <a:solidFill>
                  <a:srgbClr val="B100E8"/>
                </a:solidFill>
                <a:latin typeface="Now Bold"/>
              </a:rPr>
              <a:t>02</a:t>
            </a:r>
          </a:p>
        </p:txBody>
      </p:sp>
      <p:sp>
        <p:nvSpPr>
          <p:cNvPr id="25" name="TextBox 25"/>
          <p:cNvSpPr txBox="1"/>
          <p:nvPr/>
        </p:nvSpPr>
        <p:spPr>
          <a:xfrm>
            <a:off x="9653427" y="5749954"/>
            <a:ext cx="3818142" cy="3258649"/>
          </a:xfrm>
          <a:prstGeom prst="rect">
            <a:avLst/>
          </a:prstGeom>
        </p:spPr>
        <p:txBody>
          <a:bodyPr wrap="square" lIns="0" tIns="0" rIns="0" bIns="0" rtlCol="0" anchor="t">
            <a:spAutoFit/>
          </a:bodyPr>
          <a:lstStyle/>
          <a:p>
            <a:pPr algn="ctr">
              <a:lnSpc>
                <a:spcPts val="2256"/>
              </a:lnSpc>
            </a:pPr>
            <a:r>
              <a:rPr lang="en-US" sz="2400" dirty="0">
                <a:solidFill>
                  <a:srgbClr val="FFFFFF"/>
                </a:solidFill>
                <a:latin typeface="DM Sans"/>
              </a:rPr>
              <a:t>Centralize inventory management, order processing, and customer interactions into a single platform. This eliminates the inefficiencies associated with managing separate stores and provides a consolidated view of business performance.</a:t>
            </a:r>
          </a:p>
        </p:txBody>
      </p:sp>
      <p:sp>
        <p:nvSpPr>
          <p:cNvPr id="26" name="TextBox 26"/>
          <p:cNvSpPr txBox="1"/>
          <p:nvPr/>
        </p:nvSpPr>
        <p:spPr>
          <a:xfrm>
            <a:off x="10493016" y="3418630"/>
            <a:ext cx="1094341" cy="765487"/>
          </a:xfrm>
          <a:prstGeom prst="rect">
            <a:avLst/>
          </a:prstGeom>
        </p:spPr>
        <p:txBody>
          <a:bodyPr lIns="0" tIns="0" rIns="0" bIns="0" rtlCol="0" anchor="t">
            <a:spAutoFit/>
          </a:bodyPr>
          <a:lstStyle/>
          <a:p>
            <a:pPr algn="ctr">
              <a:lnSpc>
                <a:spcPts val="6373"/>
              </a:lnSpc>
            </a:pPr>
            <a:r>
              <a:rPr lang="en-US" sz="4585" dirty="0">
                <a:solidFill>
                  <a:srgbClr val="B100E8"/>
                </a:solidFill>
                <a:latin typeface="Now Bold"/>
              </a:rPr>
              <a:t>03</a:t>
            </a:r>
          </a:p>
        </p:txBody>
      </p:sp>
      <p:sp>
        <p:nvSpPr>
          <p:cNvPr id="27" name="TextBox 27"/>
          <p:cNvSpPr txBox="1"/>
          <p:nvPr/>
        </p:nvSpPr>
        <p:spPr>
          <a:xfrm>
            <a:off x="14165731" y="5749954"/>
            <a:ext cx="3065255" cy="2668744"/>
          </a:xfrm>
          <a:prstGeom prst="rect">
            <a:avLst/>
          </a:prstGeom>
        </p:spPr>
        <p:txBody>
          <a:bodyPr wrap="square" lIns="0" tIns="0" rIns="0" bIns="0" rtlCol="0" anchor="t">
            <a:spAutoFit/>
          </a:bodyPr>
          <a:lstStyle/>
          <a:p>
            <a:pPr algn="ctr">
              <a:lnSpc>
                <a:spcPts val="2256"/>
              </a:lnSpc>
            </a:pPr>
            <a:r>
              <a:rPr lang="en-US" sz="2400" dirty="0">
                <a:solidFill>
                  <a:srgbClr val="FFFFFF"/>
                </a:solidFill>
                <a:latin typeface="DM Sans"/>
              </a:rPr>
              <a:t>Unify customer data and interactions across different product categories, fostering a cohesive brand experience and facilitating targeted marketing campaigns.</a:t>
            </a:r>
          </a:p>
        </p:txBody>
      </p:sp>
      <p:sp>
        <p:nvSpPr>
          <p:cNvPr id="28" name="TextBox 28"/>
          <p:cNvSpPr txBox="1"/>
          <p:nvPr/>
        </p:nvSpPr>
        <p:spPr>
          <a:xfrm>
            <a:off x="14911987" y="3418630"/>
            <a:ext cx="1094341" cy="765487"/>
          </a:xfrm>
          <a:prstGeom prst="rect">
            <a:avLst/>
          </a:prstGeom>
        </p:spPr>
        <p:txBody>
          <a:bodyPr lIns="0" tIns="0" rIns="0" bIns="0" rtlCol="0" anchor="t">
            <a:spAutoFit/>
          </a:bodyPr>
          <a:lstStyle/>
          <a:p>
            <a:pPr algn="ctr">
              <a:lnSpc>
                <a:spcPts val="6373"/>
              </a:lnSpc>
            </a:pPr>
            <a:r>
              <a:rPr lang="en-US" sz="4585" dirty="0">
                <a:solidFill>
                  <a:srgbClr val="B100E8"/>
                </a:solidFill>
                <a:latin typeface="Now Bold"/>
              </a:rPr>
              <a:t>04</a:t>
            </a:r>
          </a:p>
        </p:txBody>
      </p:sp>
      <p:sp>
        <p:nvSpPr>
          <p:cNvPr id="29" name="Freeform 29"/>
          <p:cNvSpPr/>
          <p:nvPr/>
        </p:nvSpPr>
        <p:spPr>
          <a:xfrm>
            <a:off x="-3963058" y="6223663"/>
            <a:ext cx="8403333" cy="8403333"/>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Freeform 30"/>
          <p:cNvSpPr/>
          <p:nvPr/>
        </p:nvSpPr>
        <p:spPr>
          <a:xfrm>
            <a:off x="13846698" y="-3376477"/>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TextBox 32">
            <a:extLst>
              <a:ext uri="{FF2B5EF4-FFF2-40B4-BE49-F238E27FC236}">
                <a16:creationId xmlns:a16="http://schemas.microsoft.com/office/drawing/2014/main" id="{AEA2CEFE-B30A-54E3-F0D8-F87FD97A42B2}"/>
              </a:ext>
            </a:extLst>
          </p:cNvPr>
          <p:cNvSpPr txBox="1"/>
          <p:nvPr/>
        </p:nvSpPr>
        <p:spPr>
          <a:xfrm>
            <a:off x="267721" y="4211603"/>
            <a:ext cx="4009196" cy="584775"/>
          </a:xfrm>
          <a:prstGeom prst="rect">
            <a:avLst/>
          </a:prstGeom>
          <a:noFill/>
        </p:spPr>
        <p:txBody>
          <a:bodyPr wrap="square" rtlCol="0">
            <a:spAutoFit/>
          </a:bodyPr>
          <a:lstStyle/>
          <a:p>
            <a:r>
              <a:rPr lang="en-IN" sz="3200" b="1" dirty="0">
                <a:solidFill>
                  <a:schemeClr val="bg1"/>
                </a:solidFill>
              </a:rPr>
              <a:t>Expand Market Reach</a:t>
            </a:r>
          </a:p>
        </p:txBody>
      </p:sp>
      <p:sp>
        <p:nvSpPr>
          <p:cNvPr id="35" name="TextBox 34">
            <a:extLst>
              <a:ext uri="{FF2B5EF4-FFF2-40B4-BE49-F238E27FC236}">
                <a16:creationId xmlns:a16="http://schemas.microsoft.com/office/drawing/2014/main" id="{38A1EC7A-746E-A882-6306-B62AEC10D38C}"/>
              </a:ext>
            </a:extLst>
          </p:cNvPr>
          <p:cNvSpPr txBox="1"/>
          <p:nvPr/>
        </p:nvSpPr>
        <p:spPr>
          <a:xfrm>
            <a:off x="4908273" y="4157469"/>
            <a:ext cx="3960181" cy="1077218"/>
          </a:xfrm>
          <a:prstGeom prst="rect">
            <a:avLst/>
          </a:prstGeom>
          <a:noFill/>
        </p:spPr>
        <p:txBody>
          <a:bodyPr wrap="square" rtlCol="0">
            <a:spAutoFit/>
          </a:bodyPr>
          <a:lstStyle/>
          <a:p>
            <a:r>
              <a:rPr lang="en-US" sz="3200" b="1" dirty="0">
                <a:solidFill>
                  <a:schemeClr val="bg1"/>
                </a:solidFill>
              </a:rPr>
              <a:t>Enhance Customer Experience</a:t>
            </a:r>
            <a:endParaRPr lang="en-IN" sz="3200" b="1" dirty="0">
              <a:solidFill>
                <a:schemeClr val="bg1"/>
              </a:solidFill>
            </a:endParaRPr>
          </a:p>
        </p:txBody>
      </p:sp>
      <p:sp>
        <p:nvSpPr>
          <p:cNvPr id="36" name="TextBox 35">
            <a:extLst>
              <a:ext uri="{FF2B5EF4-FFF2-40B4-BE49-F238E27FC236}">
                <a16:creationId xmlns:a16="http://schemas.microsoft.com/office/drawing/2014/main" id="{D8029C35-537E-0B2E-7B10-05FBD68056AC}"/>
              </a:ext>
            </a:extLst>
          </p:cNvPr>
          <p:cNvSpPr txBox="1"/>
          <p:nvPr/>
        </p:nvSpPr>
        <p:spPr>
          <a:xfrm>
            <a:off x="9540765" y="4192343"/>
            <a:ext cx="3579226" cy="1077218"/>
          </a:xfrm>
          <a:prstGeom prst="rect">
            <a:avLst/>
          </a:prstGeom>
          <a:noFill/>
        </p:spPr>
        <p:txBody>
          <a:bodyPr wrap="square" rtlCol="0">
            <a:spAutoFit/>
          </a:bodyPr>
          <a:lstStyle/>
          <a:p>
            <a:r>
              <a:rPr lang="en-US" sz="3200" b="1" dirty="0">
                <a:solidFill>
                  <a:schemeClr val="bg1"/>
                </a:solidFill>
              </a:rPr>
              <a:t>Streamline Business Management</a:t>
            </a:r>
            <a:endParaRPr lang="en-IN" sz="3200" b="1" dirty="0">
              <a:solidFill>
                <a:schemeClr val="bg1"/>
              </a:solidFill>
            </a:endParaRPr>
          </a:p>
        </p:txBody>
      </p:sp>
      <p:sp>
        <p:nvSpPr>
          <p:cNvPr id="37" name="TextBox 36">
            <a:extLst>
              <a:ext uri="{FF2B5EF4-FFF2-40B4-BE49-F238E27FC236}">
                <a16:creationId xmlns:a16="http://schemas.microsoft.com/office/drawing/2014/main" id="{110CA57E-8CB0-23D9-540E-8F414328949E}"/>
              </a:ext>
            </a:extLst>
          </p:cNvPr>
          <p:cNvSpPr txBox="1"/>
          <p:nvPr/>
        </p:nvSpPr>
        <p:spPr>
          <a:xfrm>
            <a:off x="14314396" y="4028094"/>
            <a:ext cx="3766515" cy="1077218"/>
          </a:xfrm>
          <a:prstGeom prst="rect">
            <a:avLst/>
          </a:prstGeom>
          <a:noFill/>
        </p:spPr>
        <p:txBody>
          <a:bodyPr wrap="square" rtlCol="0">
            <a:spAutoFit/>
          </a:bodyPr>
          <a:lstStyle/>
          <a:p>
            <a:r>
              <a:rPr lang="en-US" sz="3200" b="1" dirty="0">
                <a:solidFill>
                  <a:schemeClr val="bg1"/>
                </a:solidFill>
              </a:rPr>
              <a:t>Consolidate Customer Base</a:t>
            </a:r>
            <a:endParaRPr lang="en-IN" sz="32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683F74B-A1F8-8022-EA65-2C96824E153B}"/>
              </a:ext>
            </a:extLst>
          </p:cNvPr>
          <p:cNvSpPr/>
          <p:nvPr/>
        </p:nvSpPr>
        <p:spPr>
          <a:xfrm flipV="1">
            <a:off x="-48227"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3" name="Subtitle 2">
            <a:extLst>
              <a:ext uri="{FF2B5EF4-FFF2-40B4-BE49-F238E27FC236}">
                <a16:creationId xmlns:a16="http://schemas.microsoft.com/office/drawing/2014/main" id="{C1CFC728-5C97-E30C-66A2-1E6829AC497B}"/>
              </a:ext>
            </a:extLst>
          </p:cNvPr>
          <p:cNvSpPr>
            <a:spLocks noGrp="1"/>
          </p:cNvSpPr>
          <p:nvPr>
            <p:ph type="subTitle" idx="1"/>
          </p:nvPr>
        </p:nvSpPr>
        <p:spPr>
          <a:xfrm>
            <a:off x="2209800" y="4020797"/>
            <a:ext cx="5942850" cy="1277577"/>
          </a:xfrm>
        </p:spPr>
        <p:txBody>
          <a:bodyPr/>
          <a:lstStyle/>
          <a:p>
            <a:r>
              <a:rPr lang="en-US" dirty="0">
                <a:solidFill>
                  <a:schemeClr val="bg1"/>
                </a:solidFill>
              </a:rPr>
              <a:t>•	Operating system: Windows, Mac OS, Linux.</a:t>
            </a:r>
            <a:endParaRPr lang="en-IN" dirty="0">
              <a:solidFill>
                <a:schemeClr val="bg1"/>
              </a:solidFill>
            </a:endParaRPr>
          </a:p>
        </p:txBody>
      </p:sp>
      <p:sp>
        <p:nvSpPr>
          <p:cNvPr id="5" name="Subtitle 4">
            <a:extLst>
              <a:ext uri="{FF2B5EF4-FFF2-40B4-BE49-F238E27FC236}">
                <a16:creationId xmlns:a16="http://schemas.microsoft.com/office/drawing/2014/main" id="{D44BB7F7-BB6F-92BA-6E2B-72114EECCF0B}"/>
              </a:ext>
            </a:extLst>
          </p:cNvPr>
          <p:cNvSpPr>
            <a:spLocks noGrp="1"/>
          </p:cNvSpPr>
          <p:nvPr>
            <p:ph type="subTitle" idx="3"/>
          </p:nvPr>
        </p:nvSpPr>
        <p:spPr>
          <a:xfrm>
            <a:off x="2179320" y="5680539"/>
            <a:ext cx="5891844" cy="1309200"/>
          </a:xfrm>
        </p:spPr>
        <p:txBody>
          <a:bodyPr/>
          <a:lstStyle/>
          <a:p>
            <a:r>
              <a:rPr lang="en-IN" dirty="0">
                <a:solidFill>
                  <a:schemeClr val="bg1"/>
                </a:solidFill>
              </a:rPr>
              <a:t>•	Web browser: Google Chrome, Mozilla Firefox.</a:t>
            </a:r>
          </a:p>
        </p:txBody>
      </p:sp>
      <p:sp>
        <p:nvSpPr>
          <p:cNvPr id="6" name="Title 5">
            <a:extLst>
              <a:ext uri="{FF2B5EF4-FFF2-40B4-BE49-F238E27FC236}">
                <a16:creationId xmlns:a16="http://schemas.microsoft.com/office/drawing/2014/main" id="{4CF13DC2-EB96-DB84-30E9-90B1321CDD94}"/>
              </a:ext>
            </a:extLst>
          </p:cNvPr>
          <p:cNvSpPr>
            <a:spLocks noGrp="1"/>
          </p:cNvSpPr>
          <p:nvPr>
            <p:ph type="title" idx="4"/>
          </p:nvPr>
        </p:nvSpPr>
        <p:spPr>
          <a:xfrm>
            <a:off x="1565117" y="7408121"/>
            <a:ext cx="7543800" cy="1277577"/>
          </a:xfrm>
        </p:spPr>
        <p:txBody>
          <a:bodyPr/>
          <a:lstStyle/>
          <a:p>
            <a:pPr algn="l"/>
            <a:r>
              <a:rPr lang="en-IN" sz="2800" dirty="0">
                <a:solidFill>
                  <a:srgbClr val="B100E8"/>
                </a:solidFill>
                <a:latin typeface="Now Bold"/>
                <a:ea typeface="+mn-ea"/>
                <a:cs typeface="+mn-cs"/>
                <a:sym typeface="Oswald"/>
              </a:rPr>
              <a:t>Hardware Specification :</a:t>
            </a:r>
            <a:br>
              <a:rPr lang="en-IN" sz="2800" dirty="0">
                <a:solidFill>
                  <a:srgbClr val="B100E8"/>
                </a:solidFill>
                <a:latin typeface="Now Bold"/>
                <a:ea typeface="+mn-ea"/>
                <a:cs typeface="+mn-cs"/>
              </a:rPr>
            </a:br>
            <a:endParaRPr lang="en-IN" sz="2800" dirty="0">
              <a:solidFill>
                <a:srgbClr val="B100E8"/>
              </a:solidFill>
              <a:latin typeface="Now Bold"/>
              <a:ea typeface="+mn-ea"/>
              <a:cs typeface="+mn-cs"/>
            </a:endParaRPr>
          </a:p>
        </p:txBody>
      </p:sp>
      <p:sp>
        <p:nvSpPr>
          <p:cNvPr id="7" name="Subtitle 6">
            <a:extLst>
              <a:ext uri="{FF2B5EF4-FFF2-40B4-BE49-F238E27FC236}">
                <a16:creationId xmlns:a16="http://schemas.microsoft.com/office/drawing/2014/main" id="{6DDF5137-44F7-7F69-3420-6000634811C6}"/>
              </a:ext>
            </a:extLst>
          </p:cNvPr>
          <p:cNvSpPr>
            <a:spLocks noGrp="1"/>
          </p:cNvSpPr>
          <p:nvPr>
            <p:ph type="subTitle" idx="5"/>
          </p:nvPr>
        </p:nvSpPr>
        <p:spPr>
          <a:xfrm>
            <a:off x="1855254" y="8734358"/>
            <a:ext cx="2815590" cy="1309800"/>
          </a:xfrm>
        </p:spPr>
        <p:txBody>
          <a:bodyPr/>
          <a:lstStyle/>
          <a:p>
            <a:r>
              <a:rPr lang="en-IN" dirty="0">
                <a:solidFill>
                  <a:schemeClr val="bg1"/>
                </a:solidFill>
              </a:rPr>
              <a:t>Hard disk: 500 GB.</a:t>
            </a:r>
          </a:p>
          <a:p>
            <a:endParaRPr lang="en-IN" dirty="0">
              <a:solidFill>
                <a:schemeClr val="bg1"/>
              </a:solidFill>
            </a:endParaRPr>
          </a:p>
        </p:txBody>
      </p:sp>
      <p:sp>
        <p:nvSpPr>
          <p:cNvPr id="9" name="Subtitle 8">
            <a:extLst>
              <a:ext uri="{FF2B5EF4-FFF2-40B4-BE49-F238E27FC236}">
                <a16:creationId xmlns:a16="http://schemas.microsoft.com/office/drawing/2014/main" id="{F3D87AB0-9B60-C36F-F023-EDAB7AF97138}"/>
              </a:ext>
            </a:extLst>
          </p:cNvPr>
          <p:cNvSpPr>
            <a:spLocks noGrp="1"/>
          </p:cNvSpPr>
          <p:nvPr>
            <p:ph type="subTitle" idx="7"/>
          </p:nvPr>
        </p:nvSpPr>
        <p:spPr>
          <a:xfrm>
            <a:off x="7589092" y="8619562"/>
            <a:ext cx="2644200" cy="1309800"/>
          </a:xfrm>
        </p:spPr>
        <p:txBody>
          <a:bodyPr/>
          <a:lstStyle/>
          <a:p>
            <a:r>
              <a:rPr lang="en-IN" dirty="0">
                <a:solidFill>
                  <a:schemeClr val="bg1"/>
                </a:solidFill>
              </a:rPr>
              <a:t>RAM: 4GB.</a:t>
            </a:r>
          </a:p>
          <a:p>
            <a:endParaRPr lang="en-IN" dirty="0">
              <a:solidFill>
                <a:schemeClr val="bg1"/>
              </a:solidFill>
            </a:endParaRPr>
          </a:p>
        </p:txBody>
      </p:sp>
      <p:sp>
        <p:nvSpPr>
          <p:cNvPr id="11" name="Subtitle 10">
            <a:extLst>
              <a:ext uri="{FF2B5EF4-FFF2-40B4-BE49-F238E27FC236}">
                <a16:creationId xmlns:a16="http://schemas.microsoft.com/office/drawing/2014/main" id="{67768E26-30FB-206C-88C8-D95E7DEAEFBA}"/>
              </a:ext>
            </a:extLst>
          </p:cNvPr>
          <p:cNvSpPr>
            <a:spLocks noGrp="1"/>
          </p:cNvSpPr>
          <p:nvPr>
            <p:ph type="subTitle" idx="9"/>
          </p:nvPr>
        </p:nvSpPr>
        <p:spPr>
          <a:xfrm>
            <a:off x="10036427" y="3882822"/>
            <a:ext cx="6035040" cy="1641658"/>
          </a:xfrm>
        </p:spPr>
        <p:txBody>
          <a:bodyPr/>
          <a:lstStyle/>
          <a:p>
            <a:r>
              <a:rPr lang="en-US" dirty="0">
                <a:solidFill>
                  <a:schemeClr val="bg1"/>
                </a:solidFill>
              </a:rPr>
              <a:t>•	Front end: React JS (v18.2.0 &amp; later), Material UI.</a:t>
            </a:r>
            <a:endParaRPr lang="en-IN" dirty="0">
              <a:solidFill>
                <a:schemeClr val="bg1"/>
              </a:solidFill>
            </a:endParaRPr>
          </a:p>
        </p:txBody>
      </p:sp>
      <p:sp>
        <p:nvSpPr>
          <p:cNvPr id="13" name="Subtitle 12">
            <a:extLst>
              <a:ext uri="{FF2B5EF4-FFF2-40B4-BE49-F238E27FC236}">
                <a16:creationId xmlns:a16="http://schemas.microsoft.com/office/drawing/2014/main" id="{0B4A8A54-1727-57F1-B919-DAB12E283522}"/>
              </a:ext>
            </a:extLst>
          </p:cNvPr>
          <p:cNvSpPr>
            <a:spLocks noGrp="1"/>
          </p:cNvSpPr>
          <p:nvPr>
            <p:ph type="subTitle" idx="14"/>
          </p:nvPr>
        </p:nvSpPr>
        <p:spPr>
          <a:xfrm>
            <a:off x="12030073" y="8685698"/>
            <a:ext cx="4473878" cy="1028552"/>
          </a:xfrm>
        </p:spPr>
        <p:txBody>
          <a:bodyPr/>
          <a:lstStyle/>
          <a:p>
            <a:r>
              <a:rPr lang="en-IN" dirty="0">
                <a:solidFill>
                  <a:schemeClr val="bg1"/>
                </a:solidFill>
              </a:rPr>
              <a:t>Internet Connection: Stable (256 kbps).</a:t>
            </a:r>
          </a:p>
        </p:txBody>
      </p:sp>
      <p:sp>
        <p:nvSpPr>
          <p:cNvPr id="19" name="Title 5">
            <a:extLst>
              <a:ext uri="{FF2B5EF4-FFF2-40B4-BE49-F238E27FC236}">
                <a16:creationId xmlns:a16="http://schemas.microsoft.com/office/drawing/2014/main" id="{92543FF9-D13A-9A1C-74E3-24D9874ACF78}"/>
              </a:ext>
            </a:extLst>
          </p:cNvPr>
          <p:cNvSpPr txBox="1">
            <a:spLocks/>
          </p:cNvSpPr>
          <p:nvPr/>
        </p:nvSpPr>
        <p:spPr>
          <a:xfrm>
            <a:off x="1547910" y="2204714"/>
            <a:ext cx="10462042" cy="149409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r>
              <a:rPr lang="en-IN" sz="2611" b="1" dirty="0">
                <a:solidFill>
                  <a:srgbClr val="B100E8"/>
                </a:solidFill>
                <a:latin typeface="Now Bold"/>
                <a:ea typeface="+mn-ea"/>
                <a:cs typeface="+mn-cs"/>
              </a:rPr>
              <a:t>Software Specification :</a:t>
            </a:r>
            <a:endParaRPr lang="en-IN" sz="5600" b="1" dirty="0"/>
          </a:p>
        </p:txBody>
      </p:sp>
      <p:sp>
        <p:nvSpPr>
          <p:cNvPr id="38" name="Google Shape;369;p36">
            <a:extLst>
              <a:ext uri="{FF2B5EF4-FFF2-40B4-BE49-F238E27FC236}">
                <a16:creationId xmlns:a16="http://schemas.microsoft.com/office/drawing/2014/main" id="{6EF55FF8-782C-9B7A-DB1B-D129B953B0AC}"/>
              </a:ext>
            </a:extLst>
          </p:cNvPr>
          <p:cNvSpPr/>
          <p:nvPr/>
        </p:nvSpPr>
        <p:spPr>
          <a:xfrm>
            <a:off x="1599838" y="3747465"/>
            <a:ext cx="15408002" cy="3545859"/>
          </a:xfrm>
          <a:prstGeom prst="roundRect">
            <a:avLst>
              <a:gd name="adj" fmla="val 16667"/>
            </a:avLst>
          </a:prstGeom>
          <a:noFill/>
          <a:ln w="3810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182850" tIns="182850" rIns="182850" bIns="182850" anchor="ctr" anchorCtr="0">
            <a:noAutofit/>
          </a:bodyPr>
          <a:lstStyle/>
          <a:p>
            <a:endParaRPr sz="3600"/>
          </a:p>
        </p:txBody>
      </p:sp>
      <p:sp>
        <p:nvSpPr>
          <p:cNvPr id="39" name="Google Shape;369;p36">
            <a:extLst>
              <a:ext uri="{FF2B5EF4-FFF2-40B4-BE49-F238E27FC236}">
                <a16:creationId xmlns:a16="http://schemas.microsoft.com/office/drawing/2014/main" id="{49EC13F8-0B83-B8E8-1413-EA5820649D95}"/>
              </a:ext>
            </a:extLst>
          </p:cNvPr>
          <p:cNvSpPr/>
          <p:nvPr/>
        </p:nvSpPr>
        <p:spPr>
          <a:xfrm>
            <a:off x="1515836" y="8464369"/>
            <a:ext cx="15408002" cy="1350196"/>
          </a:xfrm>
          <a:prstGeom prst="roundRect">
            <a:avLst>
              <a:gd name="adj" fmla="val 16667"/>
            </a:avLst>
          </a:prstGeom>
          <a:noFill/>
          <a:ln w="3810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182850" tIns="182850" rIns="182850" bIns="182850" anchor="ctr" anchorCtr="0">
            <a:noAutofit/>
          </a:bodyPr>
          <a:lstStyle/>
          <a:p>
            <a:endParaRPr sz="3600"/>
          </a:p>
        </p:txBody>
      </p:sp>
      <p:sp>
        <p:nvSpPr>
          <p:cNvPr id="40" name="Google Shape;518;p38">
            <a:extLst>
              <a:ext uri="{FF2B5EF4-FFF2-40B4-BE49-F238E27FC236}">
                <a16:creationId xmlns:a16="http://schemas.microsoft.com/office/drawing/2014/main" id="{FC526A8B-E0E4-3D1B-9930-BAB58D340F7B}"/>
              </a:ext>
            </a:extLst>
          </p:cNvPr>
          <p:cNvSpPr/>
          <p:nvPr/>
        </p:nvSpPr>
        <p:spPr>
          <a:xfrm rot="3174004">
            <a:off x="13077293" y="-955827"/>
            <a:ext cx="3949258" cy="5768378"/>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182850" tIns="182850" rIns="182850" bIns="182850" anchor="ctr" anchorCtr="0">
            <a:noAutofit/>
          </a:bodyPr>
          <a:lstStyle/>
          <a:p>
            <a:endParaRPr sz="3600" dirty="0"/>
          </a:p>
        </p:txBody>
      </p:sp>
      <p:sp>
        <p:nvSpPr>
          <p:cNvPr id="42" name="Title 5">
            <a:extLst>
              <a:ext uri="{FF2B5EF4-FFF2-40B4-BE49-F238E27FC236}">
                <a16:creationId xmlns:a16="http://schemas.microsoft.com/office/drawing/2014/main" id="{ADC2E467-4A48-8C9D-C345-7826A0A89D8F}"/>
              </a:ext>
            </a:extLst>
          </p:cNvPr>
          <p:cNvSpPr txBox="1">
            <a:spLocks/>
          </p:cNvSpPr>
          <p:nvPr/>
        </p:nvSpPr>
        <p:spPr>
          <a:xfrm>
            <a:off x="842968" y="1421501"/>
            <a:ext cx="10462042" cy="149409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r>
              <a:rPr lang="en-IN" sz="6560" dirty="0">
                <a:solidFill>
                  <a:srgbClr val="048AFF"/>
                </a:solidFill>
                <a:latin typeface="Now Bold"/>
                <a:ea typeface="+mn-ea"/>
                <a:cs typeface="+mn-cs"/>
              </a:rPr>
              <a:t>SYSTEM SPECIFICATION </a:t>
            </a:r>
            <a:br>
              <a:rPr lang="en-IN" sz="8000" dirty="0"/>
            </a:br>
            <a:endParaRPr lang="en-IN" sz="8000" dirty="0"/>
          </a:p>
        </p:txBody>
      </p:sp>
      <p:sp>
        <p:nvSpPr>
          <p:cNvPr id="4" name="Subtitle 10">
            <a:extLst>
              <a:ext uri="{FF2B5EF4-FFF2-40B4-BE49-F238E27FC236}">
                <a16:creationId xmlns:a16="http://schemas.microsoft.com/office/drawing/2014/main" id="{F9609E06-8631-4216-1CA8-5249005A9254}"/>
              </a:ext>
            </a:extLst>
          </p:cNvPr>
          <p:cNvSpPr txBox="1">
            <a:spLocks/>
          </p:cNvSpPr>
          <p:nvPr/>
        </p:nvSpPr>
        <p:spPr>
          <a:xfrm>
            <a:off x="10036427" y="5605189"/>
            <a:ext cx="6035040" cy="1641658"/>
          </a:xfrm>
          <a:prstGeom prst="rect">
            <a:avLst/>
          </a:prstGeom>
          <a:noFill/>
          <a:ln>
            <a:noFill/>
          </a:ln>
        </p:spPr>
        <p:txBody>
          <a:bodyPr spcFirstLastPara="1" vert="horz" wrap="square" lIns="0" tIns="0" rIns="0" bIns="0" rtlCol="0" anchor="ctr" anchorCtr="0">
            <a:noAutofit/>
          </a:bodyPr>
          <a:lstStyle>
            <a:lvl1pPr marL="342900" lvl="0" indent="-342900" algn="l" defTabSz="914400" rtl="0" eaLnBrk="1" latinLnBrk="0" hangingPunct="1">
              <a:lnSpc>
                <a:spcPct val="100000"/>
              </a:lnSpc>
              <a:spcBef>
                <a:spcPts val="0"/>
              </a:spcBef>
              <a:spcAft>
                <a:spcPts val="0"/>
              </a:spcAft>
              <a:buClr>
                <a:schemeClr val="dk1"/>
              </a:buClr>
              <a:buSzPts val="1400"/>
              <a:buFont typeface="DM Sans"/>
              <a:buNone/>
              <a:defRPr sz="3200" kern="1200">
                <a:solidFill>
                  <a:schemeClr val="dk1"/>
                </a:solidFill>
                <a:latin typeface="DM Sans"/>
                <a:ea typeface="DM Sans"/>
                <a:cs typeface="DM Sans"/>
                <a:sym typeface="DM Sans"/>
              </a:defRPr>
            </a:lvl1pPr>
            <a:lvl2pPr marL="742950" lvl="1" indent="-285750" algn="l" defTabSz="914400" rtl="0" eaLnBrk="1" latinLnBrk="0" hangingPunct="1">
              <a:lnSpc>
                <a:spcPct val="100000"/>
              </a:lnSpc>
              <a:spcBef>
                <a:spcPts val="0"/>
              </a:spcBef>
              <a:spcAft>
                <a:spcPts val="0"/>
              </a:spcAft>
              <a:buClr>
                <a:schemeClr val="dk1"/>
              </a:buClr>
              <a:buSzPts val="1400"/>
              <a:buFont typeface="DM Sans"/>
              <a:buNone/>
              <a:defRPr sz="2800" kern="1200">
                <a:solidFill>
                  <a:schemeClr val="dk1"/>
                </a:solidFill>
                <a:latin typeface="DM Sans"/>
                <a:ea typeface="DM Sans"/>
                <a:cs typeface="DM Sans"/>
                <a:sym typeface="DM Sans"/>
              </a:defRPr>
            </a:lvl2pPr>
            <a:lvl3pPr marL="1143000" lvl="2" indent="-228600" algn="l" defTabSz="914400" rtl="0" eaLnBrk="1" latinLnBrk="0" hangingPunct="1">
              <a:lnSpc>
                <a:spcPct val="100000"/>
              </a:lnSpc>
              <a:spcBef>
                <a:spcPts val="0"/>
              </a:spcBef>
              <a:spcAft>
                <a:spcPts val="0"/>
              </a:spcAft>
              <a:buClr>
                <a:schemeClr val="dk1"/>
              </a:buClr>
              <a:buSzPts val="1400"/>
              <a:buFont typeface="DM Sans"/>
              <a:buNone/>
              <a:defRPr sz="2400" kern="1200">
                <a:solidFill>
                  <a:schemeClr val="dk1"/>
                </a:solidFill>
                <a:latin typeface="DM Sans"/>
                <a:ea typeface="DM Sans"/>
                <a:cs typeface="DM Sans"/>
                <a:sym typeface="DM Sans"/>
              </a:defRPr>
            </a:lvl3pPr>
            <a:lvl4pPr marL="1600200" lvl="3"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4pPr>
            <a:lvl5pPr marL="2057400" lvl="4"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5pPr>
            <a:lvl6pPr marL="2514600" lvl="5"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6pPr>
            <a:lvl7pPr marL="2971800" lvl="6"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7pPr>
            <a:lvl8pPr marL="3429000" lvl="7"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8pPr>
            <a:lvl9pPr marL="3886200" lvl="8"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9pPr>
          </a:lstStyle>
          <a:p>
            <a:r>
              <a:rPr lang="en-US" dirty="0">
                <a:solidFill>
                  <a:schemeClr val="bg1"/>
                </a:solidFill>
              </a:rPr>
              <a:t>•	Back end: NodeJS (v20.12.2), Mongo Atlas, </a:t>
            </a:r>
            <a:r>
              <a:rPr lang="en-US" dirty="0" err="1">
                <a:solidFill>
                  <a:schemeClr val="bg1"/>
                </a:solidFill>
              </a:rPr>
              <a:t>Cloudinary</a:t>
            </a:r>
            <a:r>
              <a:rPr lang="en-US" dirty="0">
                <a:solidFill>
                  <a:schemeClr val="bg1"/>
                </a:solidFill>
              </a:rPr>
              <a:t>.</a:t>
            </a:r>
            <a:endParaRPr lang="en-IN" dirty="0">
              <a:solidFill>
                <a:schemeClr val="bg1"/>
              </a:solidFill>
            </a:endParaRPr>
          </a:p>
        </p:txBody>
      </p:sp>
      <p:sp>
        <p:nvSpPr>
          <p:cNvPr id="8" name="Freeform 30">
            <a:extLst>
              <a:ext uri="{FF2B5EF4-FFF2-40B4-BE49-F238E27FC236}">
                <a16:creationId xmlns:a16="http://schemas.microsoft.com/office/drawing/2014/main" id="{F60D2037-6692-4302-3772-4A4E410F1FF8}"/>
              </a:ext>
            </a:extLst>
          </p:cNvPr>
          <p:cNvSpPr/>
          <p:nvPr/>
        </p:nvSpPr>
        <p:spPr>
          <a:xfrm>
            <a:off x="-6867932" y="0"/>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29">
            <a:extLst>
              <a:ext uri="{FF2B5EF4-FFF2-40B4-BE49-F238E27FC236}">
                <a16:creationId xmlns:a16="http://schemas.microsoft.com/office/drawing/2014/main" id="{D18F1502-D687-BE6D-420B-FFEC255C699A}"/>
              </a:ext>
            </a:extLst>
          </p:cNvPr>
          <p:cNvSpPr/>
          <p:nvPr/>
        </p:nvSpPr>
        <p:spPr>
          <a:xfrm>
            <a:off x="13787713" y="-723900"/>
            <a:ext cx="10664721" cy="10287000"/>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858471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4ADC4A10-36F5-0EF1-72EC-684312C88FB5}"/>
              </a:ext>
            </a:extLst>
          </p:cNvPr>
          <p:cNvSpPr/>
          <p:nvPr/>
        </p:nvSpPr>
        <p:spPr>
          <a:xfrm flipV="1">
            <a:off x="-48227"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2" name="Title 1">
            <a:extLst>
              <a:ext uri="{FF2B5EF4-FFF2-40B4-BE49-F238E27FC236}">
                <a16:creationId xmlns:a16="http://schemas.microsoft.com/office/drawing/2014/main" id="{69175704-880F-EB03-98E3-E19DB510B0FF}"/>
              </a:ext>
            </a:extLst>
          </p:cNvPr>
          <p:cNvSpPr>
            <a:spLocks noGrp="1"/>
          </p:cNvSpPr>
          <p:nvPr>
            <p:ph type="title"/>
          </p:nvPr>
        </p:nvSpPr>
        <p:spPr>
          <a:xfrm>
            <a:off x="2743200" y="723900"/>
            <a:ext cx="12192000" cy="1135062"/>
          </a:xfrm>
        </p:spPr>
        <p:txBody>
          <a:bodyPr>
            <a:normAutofit fontScale="90000"/>
          </a:bodyPr>
          <a:lstStyle/>
          <a:p>
            <a:r>
              <a:rPr lang="en-IN" sz="6700" b="1" dirty="0">
                <a:solidFill>
                  <a:schemeClr val="accent1"/>
                </a:solidFill>
              </a:rPr>
              <a:t>LIMITATIONS AND DRAWBACKS</a:t>
            </a:r>
            <a:br>
              <a:rPr lang="en-IN" dirty="0">
                <a:solidFill>
                  <a:schemeClr val="accent1"/>
                </a:solidFill>
              </a:rPr>
            </a:br>
            <a:endParaRPr lang="en-IN" dirty="0"/>
          </a:p>
        </p:txBody>
      </p:sp>
      <p:sp>
        <p:nvSpPr>
          <p:cNvPr id="6" name="TextBox 5">
            <a:extLst>
              <a:ext uri="{FF2B5EF4-FFF2-40B4-BE49-F238E27FC236}">
                <a16:creationId xmlns:a16="http://schemas.microsoft.com/office/drawing/2014/main" id="{D53CF404-E729-A5F4-E39F-34A5893DC051}"/>
              </a:ext>
            </a:extLst>
          </p:cNvPr>
          <p:cNvSpPr txBox="1"/>
          <p:nvPr/>
        </p:nvSpPr>
        <p:spPr>
          <a:xfrm>
            <a:off x="2371123" y="2029855"/>
            <a:ext cx="13449300" cy="7751289"/>
          </a:xfrm>
          <a:prstGeom prst="rect">
            <a:avLst/>
          </a:prstGeom>
          <a:noFill/>
        </p:spPr>
        <p:txBody>
          <a:bodyPr wrap="square">
            <a:spAutoFit/>
          </a:bodyPr>
          <a:lstStyle/>
          <a:p>
            <a:pPr marL="514350" indent="-514350">
              <a:lnSpc>
                <a:spcPct val="107000"/>
              </a:lnSpc>
              <a:buFont typeface="Symbol" panose="05050102010706020507" pitchFamily="18" charset="2"/>
              <a:buChar char=""/>
            </a:pPr>
            <a:r>
              <a:rPr lang="en-IN"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Limited Delivery Reach:</a:t>
            </a: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Currently, the </a:t>
            </a:r>
            <a:r>
              <a:rPr lang="en-IN"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GetiT</a:t>
            </a: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platform lacks a dedicated delivery system, restricting door-to-door deliveries to within Mumbai city limits. This significantly hinders the platform's potential to reach customers outside Mumbai, limiting market expansion and sales opportunities.</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pP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7000"/>
              </a:lnSpc>
              <a:spcAft>
                <a:spcPts val="1200"/>
              </a:spcAft>
              <a:buFont typeface="Symbol" panose="05050102010706020507" pitchFamily="18" charset="2"/>
              <a:buChar char=""/>
            </a:pPr>
            <a:r>
              <a:rPr lang="en-IN"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Scalability:</a:t>
            </a: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As the user base and product offerings grow, the MERN stack might require scaling considerations. Database optimization, server upgrades, or distributed systems might be necessary to handle increased traffic and data volume. </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7000"/>
              </a:lnSpc>
              <a:spcAft>
                <a:spcPts val="1200"/>
              </a:spcAft>
              <a:buFont typeface="Symbol" panose="05050102010706020507" pitchFamily="18" charset="2"/>
              <a:buChar char=""/>
            </a:pPr>
            <a:r>
              <a:rPr lang="en-IN"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Limited Offline Functionality:</a:t>
            </a: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The application primarily relies on an internet connection. Limited offline functionality for browsing products or managing orders might be a drawback for users in areas with unreliable internet access</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3" name="Google Shape;2228;p44">
            <a:extLst>
              <a:ext uri="{FF2B5EF4-FFF2-40B4-BE49-F238E27FC236}">
                <a16:creationId xmlns:a16="http://schemas.microsoft.com/office/drawing/2014/main" id="{D08C4220-BB12-8473-BC9D-3BB04213E9CB}"/>
              </a:ext>
            </a:extLst>
          </p:cNvPr>
          <p:cNvCxnSpPr>
            <a:cxnSpLocks/>
          </p:cNvCxnSpPr>
          <p:nvPr/>
        </p:nvCxnSpPr>
        <p:spPr>
          <a:xfrm>
            <a:off x="2189546" y="4457700"/>
            <a:ext cx="13630877" cy="0"/>
          </a:xfrm>
          <a:prstGeom prst="straightConnector1">
            <a:avLst/>
          </a:prstGeom>
          <a:noFill/>
          <a:ln w="571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sp>
        <p:nvSpPr>
          <p:cNvPr id="5" name="Freeform 30">
            <a:extLst>
              <a:ext uri="{FF2B5EF4-FFF2-40B4-BE49-F238E27FC236}">
                <a16:creationId xmlns:a16="http://schemas.microsoft.com/office/drawing/2014/main" id="{7B64711B-1C16-D766-24E2-E6E59010B500}"/>
              </a:ext>
            </a:extLst>
          </p:cNvPr>
          <p:cNvSpPr/>
          <p:nvPr/>
        </p:nvSpPr>
        <p:spPr>
          <a:xfrm>
            <a:off x="-6260888" y="-5486607"/>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29">
            <a:extLst>
              <a:ext uri="{FF2B5EF4-FFF2-40B4-BE49-F238E27FC236}">
                <a16:creationId xmlns:a16="http://schemas.microsoft.com/office/drawing/2014/main" id="{787C8F2E-E1FA-0A61-F713-BF5D2445464C}"/>
              </a:ext>
            </a:extLst>
          </p:cNvPr>
          <p:cNvSpPr/>
          <p:nvPr/>
        </p:nvSpPr>
        <p:spPr>
          <a:xfrm>
            <a:off x="13631312" y="4214019"/>
            <a:ext cx="10664721" cy="10287000"/>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cxnSp>
        <p:nvCxnSpPr>
          <p:cNvPr id="9" name="Google Shape;2228;p44">
            <a:extLst>
              <a:ext uri="{FF2B5EF4-FFF2-40B4-BE49-F238E27FC236}">
                <a16:creationId xmlns:a16="http://schemas.microsoft.com/office/drawing/2014/main" id="{B7D31AF9-464D-A47C-C368-BDD0F1FED1DC}"/>
              </a:ext>
            </a:extLst>
          </p:cNvPr>
          <p:cNvCxnSpPr>
            <a:cxnSpLocks/>
          </p:cNvCxnSpPr>
          <p:nvPr/>
        </p:nvCxnSpPr>
        <p:spPr>
          <a:xfrm>
            <a:off x="2266949" y="7200900"/>
            <a:ext cx="13839223" cy="0"/>
          </a:xfrm>
          <a:prstGeom prst="straightConnector1">
            <a:avLst/>
          </a:prstGeom>
          <a:noFill/>
          <a:ln w="571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spTree>
    <p:extLst>
      <p:ext uri="{BB962C8B-B14F-4D97-AF65-F5344CB8AC3E}">
        <p14:creationId xmlns:p14="http://schemas.microsoft.com/office/powerpoint/2010/main" val="2472860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1006</Words>
  <Application>Microsoft Office PowerPoint</Application>
  <PresentationFormat>Custom</PresentationFormat>
  <Paragraphs>93</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Oswald</vt:lpstr>
      <vt:lpstr>Roboto Condensed Light</vt:lpstr>
      <vt:lpstr>DM Sans</vt:lpstr>
      <vt:lpstr>Calibri</vt:lpstr>
      <vt:lpstr>Arial</vt:lpstr>
      <vt:lpstr>DM Sans Bold</vt:lpstr>
      <vt:lpstr>Now Bold</vt:lpstr>
      <vt:lpstr>DM Sans Italics</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Specification : </vt:lpstr>
      <vt:lpstr>LIMITATIONS AND DRAWBACKS </vt:lpstr>
      <vt:lpstr>FUTURE ENHANCEMENT</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Auto Insurance Plan Presentation</dc:title>
  <dc:creator>Amit</dc:creator>
  <cp:lastModifiedBy>Sumant Pujari</cp:lastModifiedBy>
  <cp:revision>4</cp:revision>
  <dcterms:created xsi:type="dcterms:W3CDTF">2006-08-16T00:00:00Z</dcterms:created>
  <dcterms:modified xsi:type="dcterms:W3CDTF">2024-05-21T13:24:34Z</dcterms:modified>
  <dc:identifier>DAGF2TkK928</dc:identifier>
</cp:coreProperties>
</file>